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sldIdLst>
    <p:sldId id="256" r:id="rId5"/>
    <p:sldId id="258" r:id="rId6"/>
    <p:sldId id="257" r:id="rId7"/>
    <p:sldId id="277" r:id="rId8"/>
    <p:sldId id="289" r:id="rId9"/>
    <p:sldId id="290" r:id="rId10"/>
    <p:sldId id="278" r:id="rId11"/>
    <p:sldId id="279" r:id="rId12"/>
    <p:sldId id="280" r:id="rId13"/>
    <p:sldId id="291" r:id="rId14"/>
    <p:sldId id="292" r:id="rId15"/>
    <p:sldId id="281" r:id="rId16"/>
    <p:sldId id="294" r:id="rId17"/>
    <p:sldId id="282" r:id="rId18"/>
    <p:sldId id="293" r:id="rId19"/>
    <p:sldId id="283" r:id="rId20"/>
    <p:sldId id="284" r:id="rId21"/>
    <p:sldId id="285" r:id="rId22"/>
    <p:sldId id="295" r:id="rId23"/>
    <p:sldId id="286" r:id="rId24"/>
    <p:sldId id="287" r:id="rId25"/>
    <p:sldId id="288" r:id="rId26"/>
    <p:sldId id="296" r:id="rId27"/>
    <p:sldId id="297" r:id="rId28"/>
    <p:sldId id="275" r:id="rId29"/>
    <p:sldId id="298" r:id="rId30"/>
    <p:sldId id="27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0FDEE0-D5DD-44FA-BDA0-D80E7C4F1704}" v="15" dt="2022-12-20T10:18:59.1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18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sandra Moreno" userId="5d05fbaf77664399" providerId="LiveId" clId="{320FDEE0-D5DD-44FA-BDA0-D80E7C4F1704}"/>
    <pc:docChg chg="custSel addSld modSld sldOrd">
      <pc:chgData name="Kassandra Moreno" userId="5d05fbaf77664399" providerId="LiveId" clId="{320FDEE0-D5DD-44FA-BDA0-D80E7C4F1704}" dt="2022-12-20T10:25:17.183" v="1203" actId="20577"/>
      <pc:docMkLst>
        <pc:docMk/>
      </pc:docMkLst>
      <pc:sldChg chg="modSp mod">
        <pc:chgData name="Kassandra Moreno" userId="5d05fbaf77664399" providerId="LiveId" clId="{320FDEE0-D5DD-44FA-BDA0-D80E7C4F1704}" dt="2022-12-20T10:13:12.641" v="375" actId="20577"/>
        <pc:sldMkLst>
          <pc:docMk/>
          <pc:sldMk cId="1325608595" sldId="257"/>
        </pc:sldMkLst>
        <pc:spChg chg="mod">
          <ac:chgData name="Kassandra Moreno" userId="5d05fbaf77664399" providerId="LiveId" clId="{320FDEE0-D5DD-44FA-BDA0-D80E7C4F1704}" dt="2022-12-20T10:13:12.641" v="375" actId="20577"/>
          <ac:spMkLst>
            <pc:docMk/>
            <pc:sldMk cId="1325608595" sldId="257"/>
            <ac:spMk id="3" creationId="{22788C46-D0BC-4307-AE55-7601A139E7CB}"/>
          </ac:spMkLst>
        </pc:spChg>
      </pc:sldChg>
      <pc:sldChg chg="modSp mod">
        <pc:chgData name="Kassandra Moreno" userId="5d05fbaf77664399" providerId="LiveId" clId="{320FDEE0-D5DD-44FA-BDA0-D80E7C4F1704}" dt="2022-12-20T10:17:36.053" v="895" actId="20577"/>
        <pc:sldMkLst>
          <pc:docMk/>
          <pc:sldMk cId="926184573" sldId="275"/>
        </pc:sldMkLst>
        <pc:spChg chg="mod">
          <ac:chgData name="Kassandra Moreno" userId="5d05fbaf77664399" providerId="LiveId" clId="{320FDEE0-D5DD-44FA-BDA0-D80E7C4F1704}" dt="2022-12-20T10:17:36.053" v="895" actId="20577"/>
          <ac:spMkLst>
            <pc:docMk/>
            <pc:sldMk cId="926184573" sldId="275"/>
            <ac:spMk id="3" creationId="{BABC2CE0-8806-4B2A-A10A-32984D317434}"/>
          </ac:spMkLst>
        </pc:spChg>
      </pc:sldChg>
      <pc:sldChg chg="modSp mod">
        <pc:chgData name="Kassandra Moreno" userId="5d05fbaf77664399" providerId="LiveId" clId="{320FDEE0-D5DD-44FA-BDA0-D80E7C4F1704}" dt="2022-12-20T10:25:17.183" v="1203" actId="20577"/>
        <pc:sldMkLst>
          <pc:docMk/>
          <pc:sldMk cId="2276820727" sldId="276"/>
        </pc:sldMkLst>
        <pc:spChg chg="mod">
          <ac:chgData name="Kassandra Moreno" userId="5d05fbaf77664399" providerId="LiveId" clId="{320FDEE0-D5DD-44FA-BDA0-D80E7C4F1704}" dt="2022-12-20T10:25:17.183" v="1203" actId="20577"/>
          <ac:spMkLst>
            <pc:docMk/>
            <pc:sldMk cId="2276820727" sldId="276"/>
            <ac:spMk id="3" creationId="{BABC2CE0-8806-4B2A-A10A-32984D317434}"/>
          </ac:spMkLst>
        </pc:spChg>
      </pc:sldChg>
      <pc:sldChg chg="modSp mod">
        <pc:chgData name="Kassandra Moreno" userId="5d05fbaf77664399" providerId="LiveId" clId="{320FDEE0-D5DD-44FA-BDA0-D80E7C4F1704}" dt="2022-12-20T10:02:55.333" v="53" actId="20577"/>
        <pc:sldMkLst>
          <pc:docMk/>
          <pc:sldMk cId="1695257089" sldId="281"/>
        </pc:sldMkLst>
        <pc:spChg chg="mod">
          <ac:chgData name="Kassandra Moreno" userId="5d05fbaf77664399" providerId="LiveId" clId="{320FDEE0-D5DD-44FA-BDA0-D80E7C4F1704}" dt="2022-12-20T10:02:50.293" v="42" actId="20577"/>
          <ac:spMkLst>
            <pc:docMk/>
            <pc:sldMk cId="1695257089" sldId="281"/>
            <ac:spMk id="2" creationId="{8460295B-54B9-4937-90E3-BAB9CE69E30B}"/>
          </ac:spMkLst>
        </pc:spChg>
        <pc:spChg chg="mod">
          <ac:chgData name="Kassandra Moreno" userId="5d05fbaf77664399" providerId="LiveId" clId="{320FDEE0-D5DD-44FA-BDA0-D80E7C4F1704}" dt="2022-12-20T10:02:55.333" v="53" actId="20577"/>
          <ac:spMkLst>
            <pc:docMk/>
            <pc:sldMk cId="1695257089" sldId="281"/>
            <ac:spMk id="4" creationId="{D51A6D85-3837-435F-A342-5A3F98172B12}"/>
          </ac:spMkLst>
        </pc:spChg>
      </pc:sldChg>
      <pc:sldChg chg="addSp delSp modSp mod">
        <pc:chgData name="Kassandra Moreno" userId="5d05fbaf77664399" providerId="LiveId" clId="{320FDEE0-D5DD-44FA-BDA0-D80E7C4F1704}" dt="2022-12-20T10:04:50.559" v="97" actId="1076"/>
        <pc:sldMkLst>
          <pc:docMk/>
          <pc:sldMk cId="1294852983" sldId="282"/>
        </pc:sldMkLst>
        <pc:spChg chg="mod">
          <ac:chgData name="Kassandra Moreno" userId="5d05fbaf77664399" providerId="LiveId" clId="{320FDEE0-D5DD-44FA-BDA0-D80E7C4F1704}" dt="2022-12-20T10:04:26.164" v="92" actId="20577"/>
          <ac:spMkLst>
            <pc:docMk/>
            <pc:sldMk cId="1294852983" sldId="282"/>
            <ac:spMk id="2" creationId="{D543047E-FBFD-4F79-BCA5-10E69740F030}"/>
          </ac:spMkLst>
        </pc:spChg>
        <pc:spChg chg="del">
          <ac:chgData name="Kassandra Moreno" userId="5d05fbaf77664399" providerId="LiveId" clId="{320FDEE0-D5DD-44FA-BDA0-D80E7C4F1704}" dt="2022-12-20T10:03:06.907" v="54" actId="478"/>
          <ac:spMkLst>
            <pc:docMk/>
            <pc:sldMk cId="1294852983" sldId="282"/>
            <ac:spMk id="3" creationId="{6DB30D50-1377-244D-A1A4-32FB836C1F3A}"/>
          </ac:spMkLst>
        </pc:spChg>
        <pc:spChg chg="del">
          <ac:chgData name="Kassandra Moreno" userId="5d05fbaf77664399" providerId="LiveId" clId="{320FDEE0-D5DD-44FA-BDA0-D80E7C4F1704}" dt="2022-12-20T10:03:08.404" v="55" actId="478"/>
          <ac:spMkLst>
            <pc:docMk/>
            <pc:sldMk cId="1294852983" sldId="282"/>
            <ac:spMk id="5" creationId="{AA926C73-F226-914E-AC56-BF3172765F9F}"/>
          </ac:spMkLst>
        </pc:spChg>
        <pc:spChg chg="del">
          <ac:chgData name="Kassandra Moreno" userId="5d05fbaf77664399" providerId="LiveId" clId="{320FDEE0-D5DD-44FA-BDA0-D80E7C4F1704}" dt="2022-12-20T10:03:11.409" v="56" actId="478"/>
          <ac:spMkLst>
            <pc:docMk/>
            <pc:sldMk cId="1294852983" sldId="282"/>
            <ac:spMk id="7" creationId="{50A86E01-62BB-5145-A6C3-515717DD327C}"/>
          </ac:spMkLst>
        </pc:spChg>
        <pc:spChg chg="del">
          <ac:chgData name="Kassandra Moreno" userId="5d05fbaf77664399" providerId="LiveId" clId="{320FDEE0-D5DD-44FA-BDA0-D80E7C4F1704}" dt="2022-12-20T10:04:36.832" v="93" actId="478"/>
          <ac:spMkLst>
            <pc:docMk/>
            <pc:sldMk cId="1294852983" sldId="282"/>
            <ac:spMk id="9" creationId="{B5419E9C-146E-74D6-D239-A90FC44ACD31}"/>
          </ac:spMkLst>
        </pc:spChg>
        <pc:picChg chg="add mod">
          <ac:chgData name="Kassandra Moreno" userId="5d05fbaf77664399" providerId="LiveId" clId="{320FDEE0-D5DD-44FA-BDA0-D80E7C4F1704}" dt="2022-12-20T10:04:50.559" v="97" actId="1076"/>
          <ac:picMkLst>
            <pc:docMk/>
            <pc:sldMk cId="1294852983" sldId="282"/>
            <ac:picMk id="4" creationId="{C831330B-09FF-096A-3431-043D4F60D6FF}"/>
          </ac:picMkLst>
        </pc:picChg>
      </pc:sldChg>
      <pc:sldChg chg="modSp mod">
        <pc:chgData name="Kassandra Moreno" userId="5d05fbaf77664399" providerId="LiveId" clId="{320FDEE0-D5DD-44FA-BDA0-D80E7C4F1704}" dt="2022-12-20T10:06:46.700" v="168" actId="20577"/>
        <pc:sldMkLst>
          <pc:docMk/>
          <pc:sldMk cId="4178585260" sldId="283"/>
        </pc:sldMkLst>
        <pc:spChg chg="mod">
          <ac:chgData name="Kassandra Moreno" userId="5d05fbaf77664399" providerId="LiveId" clId="{320FDEE0-D5DD-44FA-BDA0-D80E7C4F1704}" dt="2022-12-20T10:06:38.556" v="154" actId="20577"/>
          <ac:spMkLst>
            <pc:docMk/>
            <pc:sldMk cId="4178585260" sldId="283"/>
            <ac:spMk id="2" creationId="{8460295B-54B9-4937-90E3-BAB9CE69E30B}"/>
          </ac:spMkLst>
        </pc:spChg>
        <pc:spChg chg="mod">
          <ac:chgData name="Kassandra Moreno" userId="5d05fbaf77664399" providerId="LiveId" clId="{320FDEE0-D5DD-44FA-BDA0-D80E7C4F1704}" dt="2022-12-20T10:06:46.700" v="168" actId="20577"/>
          <ac:spMkLst>
            <pc:docMk/>
            <pc:sldMk cId="4178585260" sldId="283"/>
            <ac:spMk id="4" creationId="{D51A6D85-3837-435F-A342-5A3F98172B12}"/>
          </ac:spMkLst>
        </pc:spChg>
      </pc:sldChg>
      <pc:sldChg chg="addSp delSp modSp mod">
        <pc:chgData name="Kassandra Moreno" userId="5d05fbaf77664399" providerId="LiveId" clId="{320FDEE0-D5DD-44FA-BDA0-D80E7C4F1704}" dt="2022-12-20T10:07:26.879" v="181" actId="1076"/>
        <pc:sldMkLst>
          <pc:docMk/>
          <pc:sldMk cId="4219272837" sldId="284"/>
        </pc:sldMkLst>
        <pc:spChg chg="mod">
          <ac:chgData name="Kassandra Moreno" userId="5d05fbaf77664399" providerId="LiveId" clId="{320FDEE0-D5DD-44FA-BDA0-D80E7C4F1704}" dt="2022-12-20T10:06:57.089" v="174" actId="20577"/>
          <ac:spMkLst>
            <pc:docMk/>
            <pc:sldMk cId="4219272837" sldId="284"/>
            <ac:spMk id="2" creationId="{D543047E-FBFD-4F79-BCA5-10E69740F030}"/>
          </ac:spMkLst>
        </pc:spChg>
        <pc:spChg chg="del">
          <ac:chgData name="Kassandra Moreno" userId="5d05fbaf77664399" providerId="LiveId" clId="{320FDEE0-D5DD-44FA-BDA0-D80E7C4F1704}" dt="2022-12-20T10:07:00.626" v="175" actId="478"/>
          <ac:spMkLst>
            <pc:docMk/>
            <pc:sldMk cId="4219272837" sldId="284"/>
            <ac:spMk id="3" creationId="{6DB30D50-1377-244D-A1A4-32FB836C1F3A}"/>
          </ac:spMkLst>
        </pc:spChg>
        <pc:spChg chg="del mod">
          <ac:chgData name="Kassandra Moreno" userId="5d05fbaf77664399" providerId="LiveId" clId="{320FDEE0-D5DD-44FA-BDA0-D80E7C4F1704}" dt="2022-12-20T10:07:04.066" v="177" actId="478"/>
          <ac:spMkLst>
            <pc:docMk/>
            <pc:sldMk cId="4219272837" sldId="284"/>
            <ac:spMk id="5" creationId="{AA926C73-F226-914E-AC56-BF3172765F9F}"/>
          </ac:spMkLst>
        </pc:spChg>
        <pc:spChg chg="del">
          <ac:chgData name="Kassandra Moreno" userId="5d05fbaf77664399" providerId="LiveId" clId="{320FDEE0-D5DD-44FA-BDA0-D80E7C4F1704}" dt="2022-12-20T10:07:06.324" v="178" actId="478"/>
          <ac:spMkLst>
            <pc:docMk/>
            <pc:sldMk cId="4219272837" sldId="284"/>
            <ac:spMk id="7" creationId="{50A86E01-62BB-5145-A6C3-515717DD327C}"/>
          </ac:spMkLst>
        </pc:spChg>
        <pc:spChg chg="del">
          <ac:chgData name="Kassandra Moreno" userId="5d05fbaf77664399" providerId="LiveId" clId="{320FDEE0-D5DD-44FA-BDA0-D80E7C4F1704}" dt="2022-12-20T10:06:54.002" v="169" actId="478"/>
          <ac:spMkLst>
            <pc:docMk/>
            <pc:sldMk cId="4219272837" sldId="284"/>
            <ac:spMk id="9" creationId="{B5419E9C-146E-74D6-D239-A90FC44ACD31}"/>
          </ac:spMkLst>
        </pc:spChg>
        <pc:picChg chg="add mod">
          <ac:chgData name="Kassandra Moreno" userId="5d05fbaf77664399" providerId="LiveId" clId="{320FDEE0-D5DD-44FA-BDA0-D80E7C4F1704}" dt="2022-12-20T10:07:26.879" v="181" actId="1076"/>
          <ac:picMkLst>
            <pc:docMk/>
            <pc:sldMk cId="4219272837" sldId="284"/>
            <ac:picMk id="4" creationId="{52ED2ACD-3492-A0D7-34B7-D40F9FA0D142}"/>
          </ac:picMkLst>
        </pc:picChg>
      </pc:sldChg>
      <pc:sldChg chg="delSp modSp mod">
        <pc:chgData name="Kassandra Moreno" userId="5d05fbaf77664399" providerId="LiveId" clId="{320FDEE0-D5DD-44FA-BDA0-D80E7C4F1704}" dt="2022-12-20T10:07:58.202" v="196" actId="478"/>
        <pc:sldMkLst>
          <pc:docMk/>
          <pc:sldMk cId="4140122928" sldId="285"/>
        </pc:sldMkLst>
        <pc:spChg chg="mod">
          <ac:chgData name="Kassandra Moreno" userId="5d05fbaf77664399" providerId="LiveId" clId="{320FDEE0-D5DD-44FA-BDA0-D80E7C4F1704}" dt="2022-12-20T10:07:54.604" v="195"/>
          <ac:spMkLst>
            <pc:docMk/>
            <pc:sldMk cId="4140122928" sldId="285"/>
            <ac:spMk id="2" creationId="{8460295B-54B9-4937-90E3-BAB9CE69E30B}"/>
          </ac:spMkLst>
        </pc:spChg>
        <pc:spChg chg="del">
          <ac:chgData name="Kassandra Moreno" userId="5d05fbaf77664399" providerId="LiveId" clId="{320FDEE0-D5DD-44FA-BDA0-D80E7C4F1704}" dt="2022-12-20T10:07:58.202" v="196" actId="478"/>
          <ac:spMkLst>
            <pc:docMk/>
            <pc:sldMk cId="4140122928" sldId="285"/>
            <ac:spMk id="4" creationId="{D51A6D85-3837-435F-A342-5A3F98172B12}"/>
          </ac:spMkLst>
        </pc:spChg>
      </pc:sldChg>
      <pc:sldChg chg="addSp delSp modSp mod">
        <pc:chgData name="Kassandra Moreno" userId="5d05fbaf77664399" providerId="LiveId" clId="{320FDEE0-D5DD-44FA-BDA0-D80E7C4F1704}" dt="2022-12-20T10:11:08.492" v="297" actId="1076"/>
        <pc:sldMkLst>
          <pc:docMk/>
          <pc:sldMk cId="2436365292" sldId="286"/>
        </pc:sldMkLst>
        <pc:spChg chg="mod">
          <ac:chgData name="Kassandra Moreno" userId="5d05fbaf77664399" providerId="LiveId" clId="{320FDEE0-D5DD-44FA-BDA0-D80E7C4F1704}" dt="2022-12-20T10:10:49.817" v="293" actId="20577"/>
          <ac:spMkLst>
            <pc:docMk/>
            <pc:sldMk cId="2436365292" sldId="286"/>
            <ac:spMk id="2" creationId="{D543047E-FBFD-4F79-BCA5-10E69740F030}"/>
          </ac:spMkLst>
        </pc:spChg>
        <pc:spChg chg="del">
          <ac:chgData name="Kassandra Moreno" userId="5d05fbaf77664399" providerId="LiveId" clId="{320FDEE0-D5DD-44FA-BDA0-D80E7C4F1704}" dt="2022-12-20T10:08:07.514" v="198" actId="478"/>
          <ac:spMkLst>
            <pc:docMk/>
            <pc:sldMk cId="2436365292" sldId="286"/>
            <ac:spMk id="3" creationId="{6DB30D50-1377-244D-A1A4-32FB836C1F3A}"/>
          </ac:spMkLst>
        </pc:spChg>
        <pc:spChg chg="del">
          <ac:chgData name="Kassandra Moreno" userId="5d05fbaf77664399" providerId="LiveId" clId="{320FDEE0-D5DD-44FA-BDA0-D80E7C4F1704}" dt="2022-12-20T10:08:08.756" v="199" actId="478"/>
          <ac:spMkLst>
            <pc:docMk/>
            <pc:sldMk cId="2436365292" sldId="286"/>
            <ac:spMk id="5" creationId="{AA926C73-F226-914E-AC56-BF3172765F9F}"/>
          </ac:spMkLst>
        </pc:spChg>
        <pc:spChg chg="del">
          <ac:chgData name="Kassandra Moreno" userId="5d05fbaf77664399" providerId="LiveId" clId="{320FDEE0-D5DD-44FA-BDA0-D80E7C4F1704}" dt="2022-12-20T10:08:10.172" v="200" actId="478"/>
          <ac:spMkLst>
            <pc:docMk/>
            <pc:sldMk cId="2436365292" sldId="286"/>
            <ac:spMk id="7" creationId="{50A86E01-62BB-5145-A6C3-515717DD327C}"/>
          </ac:spMkLst>
        </pc:spChg>
        <pc:spChg chg="del">
          <ac:chgData name="Kassandra Moreno" userId="5d05fbaf77664399" providerId="LiveId" clId="{320FDEE0-D5DD-44FA-BDA0-D80E7C4F1704}" dt="2022-12-20T10:08:04.603" v="197" actId="478"/>
          <ac:spMkLst>
            <pc:docMk/>
            <pc:sldMk cId="2436365292" sldId="286"/>
            <ac:spMk id="9" creationId="{B5419E9C-146E-74D6-D239-A90FC44ACD31}"/>
          </ac:spMkLst>
        </pc:spChg>
        <pc:picChg chg="add mod">
          <ac:chgData name="Kassandra Moreno" userId="5d05fbaf77664399" providerId="LiveId" clId="{320FDEE0-D5DD-44FA-BDA0-D80E7C4F1704}" dt="2022-12-20T10:11:08.492" v="297" actId="1076"/>
          <ac:picMkLst>
            <pc:docMk/>
            <pc:sldMk cId="2436365292" sldId="286"/>
            <ac:picMk id="4" creationId="{969424B1-1F11-43F3-27DA-FA0F39A3A821}"/>
          </ac:picMkLst>
        </pc:picChg>
      </pc:sldChg>
      <pc:sldChg chg="modSp mod">
        <pc:chgData name="Kassandra Moreno" userId="5d05fbaf77664399" providerId="LiveId" clId="{320FDEE0-D5DD-44FA-BDA0-D80E7C4F1704}" dt="2022-12-20T10:11:40.979" v="324" actId="20577"/>
        <pc:sldMkLst>
          <pc:docMk/>
          <pc:sldMk cId="3116390905" sldId="287"/>
        </pc:sldMkLst>
        <pc:spChg chg="mod">
          <ac:chgData name="Kassandra Moreno" userId="5d05fbaf77664399" providerId="LiveId" clId="{320FDEE0-D5DD-44FA-BDA0-D80E7C4F1704}" dt="2022-12-20T10:11:27.226" v="300" actId="20577"/>
          <ac:spMkLst>
            <pc:docMk/>
            <pc:sldMk cId="3116390905" sldId="287"/>
            <ac:spMk id="2" creationId="{8460295B-54B9-4937-90E3-BAB9CE69E30B}"/>
          </ac:spMkLst>
        </pc:spChg>
        <pc:spChg chg="mod">
          <ac:chgData name="Kassandra Moreno" userId="5d05fbaf77664399" providerId="LiveId" clId="{320FDEE0-D5DD-44FA-BDA0-D80E7C4F1704}" dt="2022-12-20T10:11:40.979" v="324" actId="20577"/>
          <ac:spMkLst>
            <pc:docMk/>
            <pc:sldMk cId="3116390905" sldId="287"/>
            <ac:spMk id="4" creationId="{D51A6D85-3837-435F-A342-5A3F98172B12}"/>
          </ac:spMkLst>
        </pc:spChg>
      </pc:sldChg>
      <pc:sldChg chg="addSp delSp modSp mod">
        <pc:chgData name="Kassandra Moreno" userId="5d05fbaf77664399" providerId="LiveId" clId="{320FDEE0-D5DD-44FA-BDA0-D80E7C4F1704}" dt="2022-12-20T10:13:40.213" v="379" actId="1076"/>
        <pc:sldMkLst>
          <pc:docMk/>
          <pc:sldMk cId="2944737305" sldId="288"/>
        </pc:sldMkLst>
        <pc:spChg chg="mod">
          <ac:chgData name="Kassandra Moreno" userId="5d05fbaf77664399" providerId="LiveId" clId="{320FDEE0-D5DD-44FA-BDA0-D80E7C4F1704}" dt="2022-12-20T10:12:32.431" v="343" actId="20577"/>
          <ac:spMkLst>
            <pc:docMk/>
            <pc:sldMk cId="2944737305" sldId="288"/>
            <ac:spMk id="2" creationId="{D543047E-FBFD-4F79-BCA5-10E69740F030}"/>
          </ac:spMkLst>
        </pc:spChg>
        <pc:spChg chg="del mod">
          <ac:chgData name="Kassandra Moreno" userId="5d05fbaf77664399" providerId="LiveId" clId="{320FDEE0-D5DD-44FA-BDA0-D80E7C4F1704}" dt="2022-12-20T10:12:00.565" v="327" actId="478"/>
          <ac:spMkLst>
            <pc:docMk/>
            <pc:sldMk cId="2944737305" sldId="288"/>
            <ac:spMk id="3" creationId="{6DB30D50-1377-244D-A1A4-32FB836C1F3A}"/>
          </ac:spMkLst>
        </pc:spChg>
        <pc:spChg chg="del mod">
          <ac:chgData name="Kassandra Moreno" userId="5d05fbaf77664399" providerId="LiveId" clId="{320FDEE0-D5DD-44FA-BDA0-D80E7C4F1704}" dt="2022-12-20T10:12:02.800" v="329" actId="478"/>
          <ac:spMkLst>
            <pc:docMk/>
            <pc:sldMk cId="2944737305" sldId="288"/>
            <ac:spMk id="5" creationId="{AA926C73-F226-914E-AC56-BF3172765F9F}"/>
          </ac:spMkLst>
        </pc:spChg>
        <pc:spChg chg="del">
          <ac:chgData name="Kassandra Moreno" userId="5d05fbaf77664399" providerId="LiveId" clId="{320FDEE0-D5DD-44FA-BDA0-D80E7C4F1704}" dt="2022-12-20T10:12:04.617" v="330" actId="478"/>
          <ac:spMkLst>
            <pc:docMk/>
            <pc:sldMk cId="2944737305" sldId="288"/>
            <ac:spMk id="7" creationId="{50A86E01-62BB-5145-A6C3-515717DD327C}"/>
          </ac:spMkLst>
        </pc:spChg>
        <pc:spChg chg="del">
          <ac:chgData name="Kassandra Moreno" userId="5d05fbaf77664399" providerId="LiveId" clId="{320FDEE0-D5DD-44FA-BDA0-D80E7C4F1704}" dt="2022-12-20T10:11:57.432" v="325" actId="478"/>
          <ac:spMkLst>
            <pc:docMk/>
            <pc:sldMk cId="2944737305" sldId="288"/>
            <ac:spMk id="9" creationId="{B5419E9C-146E-74D6-D239-A90FC44ACD31}"/>
          </ac:spMkLst>
        </pc:spChg>
        <pc:picChg chg="add mod">
          <ac:chgData name="Kassandra Moreno" userId="5d05fbaf77664399" providerId="LiveId" clId="{320FDEE0-D5DD-44FA-BDA0-D80E7C4F1704}" dt="2022-12-20T10:13:40.213" v="379" actId="1076"/>
          <ac:picMkLst>
            <pc:docMk/>
            <pc:sldMk cId="2944737305" sldId="288"/>
            <ac:picMk id="4" creationId="{DB7D0A04-11D2-8B9B-1075-EA02047BCDB2}"/>
          </ac:picMkLst>
        </pc:picChg>
      </pc:sldChg>
      <pc:sldChg chg="delSp modSp mod">
        <pc:chgData name="Kassandra Moreno" userId="5d05fbaf77664399" providerId="LiveId" clId="{320FDEE0-D5DD-44FA-BDA0-D80E7C4F1704}" dt="2022-12-20T10:20:17.937" v="1162" actId="1076"/>
        <pc:sldMkLst>
          <pc:docMk/>
          <pc:sldMk cId="2512509129" sldId="290"/>
        </pc:sldMkLst>
        <pc:spChg chg="del">
          <ac:chgData name="Kassandra Moreno" userId="5d05fbaf77664399" providerId="LiveId" clId="{320FDEE0-D5DD-44FA-BDA0-D80E7C4F1704}" dt="2022-12-20T10:20:13.486" v="1161" actId="478"/>
          <ac:spMkLst>
            <pc:docMk/>
            <pc:sldMk cId="2512509129" sldId="290"/>
            <ac:spMk id="3" creationId="{6DB30D50-1377-244D-A1A4-32FB836C1F3A}"/>
          </ac:spMkLst>
        </pc:spChg>
        <pc:spChg chg="del">
          <ac:chgData name="Kassandra Moreno" userId="5d05fbaf77664399" providerId="LiveId" clId="{320FDEE0-D5DD-44FA-BDA0-D80E7C4F1704}" dt="2022-12-20T10:20:13.486" v="1161" actId="478"/>
          <ac:spMkLst>
            <pc:docMk/>
            <pc:sldMk cId="2512509129" sldId="290"/>
            <ac:spMk id="5" creationId="{AA926C73-F226-914E-AC56-BF3172765F9F}"/>
          </ac:spMkLst>
        </pc:spChg>
        <pc:spChg chg="del">
          <ac:chgData name="Kassandra Moreno" userId="5d05fbaf77664399" providerId="LiveId" clId="{320FDEE0-D5DD-44FA-BDA0-D80E7C4F1704}" dt="2022-12-20T10:20:13.486" v="1161" actId="478"/>
          <ac:spMkLst>
            <pc:docMk/>
            <pc:sldMk cId="2512509129" sldId="290"/>
            <ac:spMk id="7" creationId="{50A86E01-62BB-5145-A6C3-515717DD327C}"/>
          </ac:spMkLst>
        </pc:spChg>
        <pc:picChg chg="mod">
          <ac:chgData name="Kassandra Moreno" userId="5d05fbaf77664399" providerId="LiveId" clId="{320FDEE0-D5DD-44FA-BDA0-D80E7C4F1704}" dt="2022-12-20T10:20:17.937" v="1162" actId="1076"/>
          <ac:picMkLst>
            <pc:docMk/>
            <pc:sldMk cId="2512509129" sldId="290"/>
            <ac:picMk id="4" creationId="{AA393D0B-C602-117F-B62D-2DE3455EAC19}"/>
          </ac:picMkLst>
        </pc:picChg>
      </pc:sldChg>
      <pc:sldChg chg="addSp delSp modSp add mod">
        <pc:chgData name="Kassandra Moreno" userId="5d05fbaf77664399" providerId="LiveId" clId="{320FDEE0-D5DD-44FA-BDA0-D80E7C4F1704}" dt="2022-12-20T10:05:32.459" v="118" actId="1076"/>
        <pc:sldMkLst>
          <pc:docMk/>
          <pc:sldMk cId="3188547916" sldId="293"/>
        </pc:sldMkLst>
        <pc:spChg chg="mod">
          <ac:chgData name="Kassandra Moreno" userId="5d05fbaf77664399" providerId="LiveId" clId="{320FDEE0-D5DD-44FA-BDA0-D80E7C4F1704}" dt="2022-12-20T10:05:06.854" v="115" actId="20577"/>
          <ac:spMkLst>
            <pc:docMk/>
            <pc:sldMk cId="3188547916" sldId="293"/>
            <ac:spMk id="2" creationId="{D543047E-FBFD-4F79-BCA5-10E69740F030}"/>
          </ac:spMkLst>
        </pc:spChg>
        <pc:spChg chg="del">
          <ac:chgData name="Kassandra Moreno" userId="5d05fbaf77664399" providerId="LiveId" clId="{320FDEE0-D5DD-44FA-BDA0-D80E7C4F1704}" dt="2022-12-20T10:05:21.170" v="116" actId="478"/>
          <ac:spMkLst>
            <pc:docMk/>
            <pc:sldMk cId="3188547916" sldId="293"/>
            <ac:spMk id="9" creationId="{B5419E9C-146E-74D6-D239-A90FC44ACD31}"/>
          </ac:spMkLst>
        </pc:spChg>
        <pc:picChg chg="add mod">
          <ac:chgData name="Kassandra Moreno" userId="5d05fbaf77664399" providerId="LiveId" clId="{320FDEE0-D5DD-44FA-BDA0-D80E7C4F1704}" dt="2022-12-20T10:05:32.459" v="118" actId="1076"/>
          <ac:picMkLst>
            <pc:docMk/>
            <pc:sldMk cId="3188547916" sldId="293"/>
            <ac:picMk id="3" creationId="{C11D649B-3FFE-041F-1492-0EA286A9FB42}"/>
          </ac:picMkLst>
        </pc:picChg>
      </pc:sldChg>
      <pc:sldChg chg="addSp delSp modSp add mod ord">
        <pc:chgData name="Kassandra Moreno" userId="5d05fbaf77664399" providerId="LiveId" clId="{320FDEE0-D5DD-44FA-BDA0-D80E7C4F1704}" dt="2022-12-20T10:04:15.932" v="82" actId="1076"/>
        <pc:sldMkLst>
          <pc:docMk/>
          <pc:sldMk cId="3503578897" sldId="294"/>
        </pc:sldMkLst>
        <pc:spChg chg="mod">
          <ac:chgData name="Kassandra Moreno" userId="5d05fbaf77664399" providerId="LiveId" clId="{320FDEE0-D5DD-44FA-BDA0-D80E7C4F1704}" dt="2022-12-20T10:03:53.745" v="77" actId="20577"/>
          <ac:spMkLst>
            <pc:docMk/>
            <pc:sldMk cId="3503578897" sldId="294"/>
            <ac:spMk id="2" creationId="{D543047E-FBFD-4F79-BCA5-10E69740F030}"/>
          </ac:spMkLst>
        </pc:spChg>
        <pc:spChg chg="del mod">
          <ac:chgData name="Kassandra Moreno" userId="5d05fbaf77664399" providerId="LiveId" clId="{320FDEE0-D5DD-44FA-BDA0-D80E7C4F1704}" dt="2022-12-20T10:03:42.187" v="60" actId="478"/>
          <ac:spMkLst>
            <pc:docMk/>
            <pc:sldMk cId="3503578897" sldId="294"/>
            <ac:spMk id="9" creationId="{B5419E9C-146E-74D6-D239-A90FC44ACD31}"/>
          </ac:spMkLst>
        </pc:spChg>
        <pc:picChg chg="add mod">
          <ac:chgData name="Kassandra Moreno" userId="5d05fbaf77664399" providerId="LiveId" clId="{320FDEE0-D5DD-44FA-BDA0-D80E7C4F1704}" dt="2022-12-20T10:04:15.932" v="82" actId="1076"/>
          <ac:picMkLst>
            <pc:docMk/>
            <pc:sldMk cId="3503578897" sldId="294"/>
            <ac:picMk id="3" creationId="{B3F42758-B241-9996-BD93-68C4C0BE3AD6}"/>
          </ac:picMkLst>
        </pc:picChg>
      </pc:sldChg>
      <pc:sldChg chg="addSp modSp add mod ord">
        <pc:chgData name="Kassandra Moreno" userId="5d05fbaf77664399" providerId="LiveId" clId="{320FDEE0-D5DD-44FA-BDA0-D80E7C4F1704}" dt="2022-12-20T10:10:36.133" v="279" actId="1076"/>
        <pc:sldMkLst>
          <pc:docMk/>
          <pc:sldMk cId="4153937518" sldId="295"/>
        </pc:sldMkLst>
        <pc:spChg chg="mod">
          <ac:chgData name="Kassandra Moreno" userId="5d05fbaf77664399" providerId="LiveId" clId="{320FDEE0-D5DD-44FA-BDA0-D80E7C4F1704}" dt="2022-12-20T10:10:27.522" v="278" actId="20577"/>
          <ac:spMkLst>
            <pc:docMk/>
            <pc:sldMk cId="4153937518" sldId="295"/>
            <ac:spMk id="2" creationId="{D543047E-FBFD-4F79-BCA5-10E69740F030}"/>
          </ac:spMkLst>
        </pc:spChg>
        <pc:picChg chg="add mod">
          <ac:chgData name="Kassandra Moreno" userId="5d05fbaf77664399" providerId="LiveId" clId="{320FDEE0-D5DD-44FA-BDA0-D80E7C4F1704}" dt="2022-12-20T10:10:36.133" v="279" actId="1076"/>
          <ac:picMkLst>
            <pc:docMk/>
            <pc:sldMk cId="4153937518" sldId="295"/>
            <ac:picMk id="3" creationId="{6D2C1065-31F6-D48B-A7A7-79AA129AB180}"/>
          </ac:picMkLst>
        </pc:picChg>
      </pc:sldChg>
      <pc:sldChg chg="addSp modSp add mod">
        <pc:chgData name="Kassandra Moreno" userId="5d05fbaf77664399" providerId="LiveId" clId="{320FDEE0-D5DD-44FA-BDA0-D80E7C4F1704}" dt="2022-12-20T10:13:59.018" v="382" actId="1076"/>
        <pc:sldMkLst>
          <pc:docMk/>
          <pc:sldMk cId="1670116686" sldId="296"/>
        </pc:sldMkLst>
        <pc:spChg chg="mod">
          <ac:chgData name="Kassandra Moreno" userId="5d05fbaf77664399" providerId="LiveId" clId="{320FDEE0-D5DD-44FA-BDA0-D80E7C4F1704}" dt="2022-12-20T10:12:48.537" v="356" actId="20577"/>
          <ac:spMkLst>
            <pc:docMk/>
            <pc:sldMk cId="1670116686" sldId="296"/>
            <ac:spMk id="2" creationId="{D543047E-FBFD-4F79-BCA5-10E69740F030}"/>
          </ac:spMkLst>
        </pc:spChg>
        <pc:picChg chg="add mod">
          <ac:chgData name="Kassandra Moreno" userId="5d05fbaf77664399" providerId="LiveId" clId="{320FDEE0-D5DD-44FA-BDA0-D80E7C4F1704}" dt="2022-12-20T10:13:59.018" v="382" actId="1076"/>
          <ac:picMkLst>
            <pc:docMk/>
            <pc:sldMk cId="1670116686" sldId="296"/>
            <ac:picMk id="3" creationId="{74806905-3037-7BBE-8FBD-6FDB97EBCC1D}"/>
          </ac:picMkLst>
        </pc:picChg>
      </pc:sldChg>
      <pc:sldChg chg="addSp modSp add mod">
        <pc:chgData name="Kassandra Moreno" userId="5d05fbaf77664399" providerId="LiveId" clId="{320FDEE0-D5DD-44FA-BDA0-D80E7C4F1704}" dt="2022-12-20T10:14:20.318" v="385" actId="1076"/>
        <pc:sldMkLst>
          <pc:docMk/>
          <pc:sldMk cId="2065295235" sldId="297"/>
        </pc:sldMkLst>
        <pc:spChg chg="mod">
          <ac:chgData name="Kassandra Moreno" userId="5d05fbaf77664399" providerId="LiveId" clId="{320FDEE0-D5DD-44FA-BDA0-D80E7C4F1704}" dt="2022-12-20T10:12:59.753" v="371" actId="20577"/>
          <ac:spMkLst>
            <pc:docMk/>
            <pc:sldMk cId="2065295235" sldId="297"/>
            <ac:spMk id="2" creationId="{D543047E-FBFD-4F79-BCA5-10E69740F030}"/>
          </ac:spMkLst>
        </pc:spChg>
        <pc:picChg chg="add mod">
          <ac:chgData name="Kassandra Moreno" userId="5d05fbaf77664399" providerId="LiveId" clId="{320FDEE0-D5DD-44FA-BDA0-D80E7C4F1704}" dt="2022-12-20T10:14:20.318" v="385" actId="1076"/>
          <ac:picMkLst>
            <pc:docMk/>
            <pc:sldMk cId="2065295235" sldId="297"/>
            <ac:picMk id="3" creationId="{ABD9E3CE-716B-7B74-17B6-B29F6F4FBA3D}"/>
          </ac:picMkLst>
        </pc:picChg>
      </pc:sldChg>
      <pc:sldChg chg="modSp add mod">
        <pc:chgData name="Kassandra Moreno" userId="5d05fbaf77664399" providerId="LiveId" clId="{320FDEE0-D5DD-44FA-BDA0-D80E7C4F1704}" dt="2022-12-20T10:19:55.531" v="1159" actId="20577"/>
        <pc:sldMkLst>
          <pc:docMk/>
          <pc:sldMk cId="82300627" sldId="298"/>
        </pc:sldMkLst>
        <pc:spChg chg="mod">
          <ac:chgData name="Kassandra Moreno" userId="5d05fbaf77664399" providerId="LiveId" clId="{320FDEE0-D5DD-44FA-BDA0-D80E7C4F1704}" dt="2022-12-20T10:19:07.534" v="1018" actId="20577"/>
          <ac:spMkLst>
            <pc:docMk/>
            <pc:sldMk cId="82300627" sldId="298"/>
            <ac:spMk id="2" creationId="{69FAE308-3076-43DB-B834-DA0B0AE19AF9}"/>
          </ac:spMkLst>
        </pc:spChg>
        <pc:spChg chg="mod">
          <ac:chgData name="Kassandra Moreno" userId="5d05fbaf77664399" providerId="LiveId" clId="{320FDEE0-D5DD-44FA-BDA0-D80E7C4F1704}" dt="2022-12-20T10:19:55.531" v="1159" actId="20577"/>
          <ac:spMkLst>
            <pc:docMk/>
            <pc:sldMk cId="82300627" sldId="298"/>
            <ac:spMk id="3" creationId="{BABC2CE0-8806-4B2A-A10A-32984D31743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12/20/2022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5F02DCD1-2C6B-F948-9F72-3BB0CF3D512E}" type="datetime1">
              <a:rPr lang="en-US" smtClean="0"/>
              <a:pPr/>
              <a:t>12/20/2022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C1583C39-01BF-7F43-854C-FBB4E9AB6B0C}" type="datetime1">
              <a:rPr lang="en-US" smtClean="0"/>
              <a:pPr/>
              <a:t>12/20/2022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4B103E64-1627-9140-8127-1849FED275E1}" type="datetime1">
              <a:rPr lang="en-US" smtClean="0"/>
              <a:pPr/>
              <a:t>12/20/2022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DD9C8446-696E-6942-B6C8-CC9CAD0B34E0}" type="datetime1">
              <a:rPr lang="en-US" smtClean="0"/>
              <a:pPr/>
              <a:t>12/20/2022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F5592931-05C6-8543-8B6E-A8BD29BD5C2B}" type="datetime1">
              <a:rPr lang="en-US" smtClean="0"/>
              <a:pPr/>
              <a:t>12/20/2022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7E7AB22C-8B7E-9B4A-8C65-396C3C874D86}" type="datetime1">
              <a:rPr lang="en-US" smtClean="0"/>
              <a:pPr/>
              <a:t>12/20/2022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8CE9AC2A-20AD-8C48-B5EB-B5322BDBCDEE}" type="datetime1">
              <a:rPr lang="en-US" smtClean="0"/>
              <a:pPr/>
              <a:t>12/20/2022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4CF75428-5BE0-934D-BB71-675F8E23A386}" type="datetime1">
              <a:rPr lang="en-US" smtClean="0"/>
              <a:pPr/>
              <a:t>12/20/2022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9A85C5CA-AE29-AB4C-8F85-0373C72001D8}" type="datetime1">
              <a:rPr lang="en-US" smtClean="0"/>
              <a:pPr/>
              <a:t>12/20/2022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75594855-01E8-5A4B-B2B8-E2ECEF879100}" type="datetime1">
              <a:rPr lang="en-US" smtClean="0"/>
              <a:pPr/>
              <a:t>12/20/2022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B562DF68-3089-814D-8A14-C651FE91885E}" type="datetime1">
              <a:rPr lang="en-US" smtClean="0"/>
              <a:pPr/>
              <a:t>12/20/2022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/>
          <a:lstStyle/>
          <a:p>
            <a:r>
              <a:rPr lang="en-US" dirty="0"/>
              <a:t>Programming with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/>
          <a:lstStyle/>
          <a:p>
            <a:r>
              <a:rPr lang="en-US" sz="1600" dirty="0"/>
              <a:t>CEIS150: Final Project</a:t>
            </a:r>
          </a:p>
          <a:p>
            <a:r>
              <a:rPr lang="en-US" sz="1200" dirty="0"/>
              <a:t>By: Kassandra Moreno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047E-FBFD-4F79-BCA5-10E69740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Listing Stocks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E48DCF-49CB-7498-7B28-0FF3CF1E2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13" y="2246273"/>
            <a:ext cx="10583573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047E-FBFD-4F79-BCA5-10E69740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D3492-D664-B07B-55F6-2CDCD896F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177" y="1706563"/>
            <a:ext cx="6747646" cy="460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0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/>
          <a:lstStyle/>
          <a:p>
            <a:r>
              <a:rPr lang="en-US" dirty="0"/>
              <a:t>Summary Report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Inheritance</a:t>
            </a:r>
          </a:p>
        </p:txBody>
      </p:sp>
    </p:spTree>
    <p:extLst>
      <p:ext uri="{BB962C8B-B14F-4D97-AF65-F5344CB8AC3E}">
        <p14:creationId xmlns:p14="http://schemas.microsoft.com/office/powerpoint/2010/main" val="1695257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047E-FBFD-4F79-BCA5-10E69740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Inherited Classes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F42758-B241-9996-BD93-68C4C0BE3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468" y="1706563"/>
            <a:ext cx="4497063" cy="449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78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047E-FBFD-4F79-BCA5-10E69740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31330B-09FF-096A-3431-043D4F60D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863" y="1706563"/>
            <a:ext cx="7596274" cy="4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52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047E-FBFD-4F79-BCA5-10E69740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Menu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1D649B-3FFE-041F-1492-0EA286A9F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899" y="1892656"/>
            <a:ext cx="8602202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47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/>
          <a:lstStyle/>
          <a:p>
            <a:r>
              <a:rPr lang="en-US" dirty="0"/>
              <a:t>Creating a Chart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 Spyder</a:t>
            </a:r>
          </a:p>
        </p:txBody>
      </p:sp>
    </p:spTree>
    <p:extLst>
      <p:ext uri="{BB962C8B-B14F-4D97-AF65-F5344CB8AC3E}">
        <p14:creationId xmlns:p14="http://schemas.microsoft.com/office/powerpoint/2010/main" val="4178585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047E-FBFD-4F79-BCA5-10E69740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ED2ACD-3492-A0D7-34B7-D40F9FA0D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696" y="1706563"/>
            <a:ext cx="4542773" cy="465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72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/>
          <a:lstStyle/>
          <a:p>
            <a:r>
              <a:rPr lang="en-US" dirty="0"/>
              <a:t>Loading Data</a:t>
            </a:r>
          </a:p>
        </p:txBody>
      </p:sp>
    </p:spTree>
    <p:extLst>
      <p:ext uri="{BB962C8B-B14F-4D97-AF65-F5344CB8AC3E}">
        <p14:creationId xmlns:p14="http://schemas.microsoft.com/office/powerpoint/2010/main" val="4140122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047E-FBFD-4F79-BCA5-10E69740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(NOC’s Data) File Location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2C1065-31F6-D48B-A7A7-79AA129AB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2384911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3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 the following slides, you will find my academic journey of learning to program with objectives using Python. The application in use will be Spyder. </a:t>
            </a:r>
          </a:p>
        </p:txBody>
      </p:sp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047E-FBFD-4F79-BCA5-10E69740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9424B1-1F11-43F3-27DA-FA0F39A3A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443" y="1706563"/>
            <a:ext cx="2359280" cy="511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65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/>
          <a:lstStyle/>
          <a:p>
            <a:r>
              <a:rPr lang="en-US" dirty="0"/>
              <a:t>GUI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(Graphic User Interface)</a:t>
            </a:r>
          </a:p>
        </p:txBody>
      </p:sp>
    </p:spTree>
    <p:extLst>
      <p:ext uri="{BB962C8B-B14F-4D97-AF65-F5344CB8AC3E}">
        <p14:creationId xmlns:p14="http://schemas.microsoft.com/office/powerpoint/2010/main" val="3116390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047E-FBFD-4F79-BCA5-10E69740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Stocks in GUI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7D0A04-11D2-8B9B-1075-EA02047BC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970" y="1706563"/>
            <a:ext cx="4118060" cy="449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37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047E-FBFD-4F79-BCA5-10E69740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Tab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806905-3037-7BBE-8FBD-6FDB97EBC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212" y="1706563"/>
            <a:ext cx="4001576" cy="44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16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047E-FBFD-4F79-BCA5-10E69740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Complete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D9E3CE-716B-7B74-17B6-B29F6F4FB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363" y="1706563"/>
            <a:ext cx="4109439" cy="455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95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One of the biggest challenges I faced throughout this project was remembering what the other coded files comprised and their exact spelling. I overcame this challenge by making a habit of opening every file involved in the project every time I code. This made quick referencing fast and effective and reduced my typos significantly. </a:t>
            </a:r>
          </a:p>
        </p:txBody>
      </p:sp>
    </p:spTree>
    <p:extLst>
      <p:ext uri="{BB962C8B-B14F-4D97-AF65-F5344CB8AC3E}">
        <p14:creationId xmlns:p14="http://schemas.microsoft.com/office/powerpoint/2010/main" val="926184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/>
          <a:lstStyle/>
          <a:p>
            <a:r>
              <a:rPr lang="en-US" dirty="0"/>
              <a:t>Career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rmAutofit/>
          </a:bodyPr>
          <a:lstStyle/>
          <a:p>
            <a:r>
              <a:rPr lang="en-US" dirty="0"/>
              <a:t>Through this journey, I would have to say the biggest career skill taken from this experience was organization between multi-file codes.</a:t>
            </a:r>
          </a:p>
        </p:txBody>
      </p:sp>
    </p:spTree>
    <p:extLst>
      <p:ext uri="{BB962C8B-B14F-4D97-AF65-F5344CB8AC3E}">
        <p14:creationId xmlns:p14="http://schemas.microsoft.com/office/powerpoint/2010/main" val="82300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rmAutofit/>
          </a:bodyPr>
          <a:lstStyle/>
          <a:p>
            <a:r>
              <a:rPr lang="en-US" dirty="0"/>
              <a:t>The previous slides demonstrated my steps to create a program using objects to manage </a:t>
            </a:r>
            <a:r>
              <a:rPr lang="en-US"/>
              <a:t>stock classes.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2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Set-up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Text-Based User Interface Summary Report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Inheritance Summary Report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Creating a Chart in Spyder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Loading Data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GUI</a:t>
            </a:r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/>
          <a:lstStyle/>
          <a:p>
            <a:r>
              <a:rPr lang="en-US" dirty="0"/>
              <a:t>Set-Up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Class Diagrams, Class Coding, Unit Testing</a:t>
            </a:r>
          </a:p>
        </p:txBody>
      </p:sp>
    </p:spTree>
    <p:extLst>
      <p:ext uri="{BB962C8B-B14F-4D97-AF65-F5344CB8AC3E}">
        <p14:creationId xmlns:p14="http://schemas.microsoft.com/office/powerpoint/2010/main" val="743262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047E-FBFD-4F79-BCA5-10E69740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Diagram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2BA98-48F0-88C1-1718-9A9F814B4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535" y="1741805"/>
            <a:ext cx="8428929" cy="404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93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047E-FBFD-4F79-BCA5-10E69740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393D0B-C602-117F-B62D-2DE3455EA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589" y="1706563"/>
            <a:ext cx="5620821" cy="509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09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047E-FBFD-4F79-BCA5-10E69740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40BC63-5894-68D5-CCEE-EA8AE2018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92" y="2478927"/>
            <a:ext cx="10156816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23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/>
          <a:lstStyle/>
          <a:p>
            <a:r>
              <a:rPr lang="en-US" dirty="0"/>
              <a:t>Summary Report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Text-Based User Interface </a:t>
            </a:r>
          </a:p>
        </p:txBody>
      </p:sp>
    </p:spTree>
    <p:extLst>
      <p:ext uri="{BB962C8B-B14F-4D97-AF65-F5344CB8AC3E}">
        <p14:creationId xmlns:p14="http://schemas.microsoft.com/office/powerpoint/2010/main" val="2336121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047E-FBFD-4F79-BCA5-10E69740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Stock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CD831E-2793-190F-3D36-03DAF1DCE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565" y="2072640"/>
            <a:ext cx="8914869" cy="302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88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al Color Block_Win32_AP_v2" id="{3EA4D81A-EBDE-431D-8B15-A5A6F500D5A4}" vid="{8EBF5489-0BE1-418D-A69C-2193D304C7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A615295-94F6-4CE2-A1B1-6B7E1DAA5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5BAB77-79E1-4739-AA51-10C9079186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{63361B5E-8D35-4FA2-9BFE-B69677562696}tf45331398_win32</Template>
  <TotalTime>36</TotalTime>
  <Words>224</Words>
  <Application>Microsoft Office PowerPoint</Application>
  <PresentationFormat>Widescreen</PresentationFormat>
  <Paragraphs>44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Tenorite</vt:lpstr>
      <vt:lpstr>Wingdings</vt:lpstr>
      <vt:lpstr>Office Theme</vt:lpstr>
      <vt:lpstr>Programming with Objectives</vt:lpstr>
      <vt:lpstr>Introduction</vt:lpstr>
      <vt:lpstr>Agenda</vt:lpstr>
      <vt:lpstr>Set-Up</vt:lpstr>
      <vt:lpstr>Class Diagram</vt:lpstr>
      <vt:lpstr>Class Code</vt:lpstr>
      <vt:lpstr>Unit Test</vt:lpstr>
      <vt:lpstr>Summary Report</vt:lpstr>
      <vt:lpstr>Adding Stock</vt:lpstr>
      <vt:lpstr>Listing Stocks</vt:lpstr>
      <vt:lpstr>Daily Data</vt:lpstr>
      <vt:lpstr>Summary Report</vt:lpstr>
      <vt:lpstr>Inherited Classes</vt:lpstr>
      <vt:lpstr>Unit Tests</vt:lpstr>
      <vt:lpstr>Stock Menu Program</vt:lpstr>
      <vt:lpstr>Creating a Chart</vt:lpstr>
      <vt:lpstr>Chart</vt:lpstr>
      <vt:lpstr>Loading Data</vt:lpstr>
      <vt:lpstr>(NOC’s Data) File Location</vt:lpstr>
      <vt:lpstr>Importing Data</vt:lpstr>
      <vt:lpstr>GUI</vt:lpstr>
      <vt:lpstr>Stocks in GUI</vt:lpstr>
      <vt:lpstr>History Tab</vt:lpstr>
      <vt:lpstr>Report Complete</vt:lpstr>
      <vt:lpstr>Challenges</vt:lpstr>
      <vt:lpstr>Career Skills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with Objectives</dc:title>
  <dc:creator>Kassandra Moreno</dc:creator>
  <cp:lastModifiedBy>Kassandra Moreno</cp:lastModifiedBy>
  <cp:revision>1</cp:revision>
  <dcterms:created xsi:type="dcterms:W3CDTF">2022-12-20T09:43:33Z</dcterms:created>
  <dcterms:modified xsi:type="dcterms:W3CDTF">2022-12-20T10:25:21Z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