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8" r:id="rId3"/>
    <p:sldId id="277" r:id="rId4"/>
    <p:sldId id="275" r:id="rId5"/>
    <p:sldId id="263" r:id="rId6"/>
    <p:sldId id="276" r:id="rId7"/>
    <p:sldId id="278" r:id="rId8"/>
    <p:sldId id="279" r:id="rId9"/>
    <p:sldId id="280" r:id="rId10"/>
    <p:sldId id="281" r:id="rId11"/>
    <p:sldId id="282" r:id="rId12"/>
    <p:sldId id="283" r:id="rId13"/>
    <p:sldId id="284" r:id="rId14"/>
    <p:sldId id="289" r:id="rId15"/>
    <p:sldId id="290" r:id="rId16"/>
    <p:sldId id="291" r:id="rId17"/>
    <p:sldId id="292" r:id="rId18"/>
    <p:sldId id="293" r:id="rId19"/>
    <p:sldId id="294" r:id="rId20"/>
    <p:sldId id="285" r:id="rId21"/>
    <p:sldId id="295" r:id="rId22"/>
    <p:sldId id="286" r:id="rId23"/>
    <p:sldId id="296" r:id="rId24"/>
    <p:sldId id="297" r:id="rId25"/>
    <p:sldId id="298" r:id="rId26"/>
    <p:sldId id="299" r:id="rId27"/>
    <p:sldId id="300" r:id="rId28"/>
    <p:sldId id="301" r:id="rId29"/>
    <p:sldId id="302" r:id="rId30"/>
    <p:sldId id="303" r:id="rId31"/>
    <p:sldId id="304" r:id="rId32"/>
    <p:sldId id="305" r:id="rId33"/>
    <p:sldId id="306" r:id="rId34"/>
    <p:sldId id="307" r:id="rId35"/>
    <p:sldId id="308" r:id="rId36"/>
    <p:sldId id="272" r:id="rId37"/>
    <p:sldId id="273" r:id="rId38"/>
    <p:sldId id="27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4E2E"/>
    <a:srgbClr val="F4B183"/>
    <a:srgbClr val="D0765F"/>
    <a:srgbClr val="1A0C05"/>
    <a:srgbClr val="EBD4D0"/>
    <a:srgbClr val="F2F2F2"/>
    <a:srgbClr val="E1B1CE"/>
    <a:srgbClr val="938094"/>
    <a:srgbClr val="863122"/>
    <a:srgbClr val="DCF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781B6E-DE2B-47C3-9F3A-8230A2283CDE}" v="823" dt="2022-10-21T06:02:37.0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324" autoAdjust="0"/>
    <p:restoredTop sz="94660"/>
  </p:normalViewPr>
  <p:slideViewPr>
    <p:cSldViewPr snapToGrid="0">
      <p:cViewPr>
        <p:scale>
          <a:sx n="80" d="100"/>
          <a:sy n="80" d="100"/>
        </p:scale>
        <p:origin x="588" y="6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ssandra Moreno" userId="5d05fbaf77664399" providerId="LiveId" clId="{AE781B6E-DE2B-47C3-9F3A-8230A2283CDE}"/>
    <pc:docChg chg="undo custSel addSld delSld modSld sldOrd">
      <pc:chgData name="Kassandra Moreno" userId="5d05fbaf77664399" providerId="LiveId" clId="{AE781B6E-DE2B-47C3-9F3A-8230A2283CDE}" dt="2022-10-21T06:18:12.201" v="6905" actId="20577"/>
      <pc:docMkLst>
        <pc:docMk/>
      </pc:docMkLst>
      <pc:sldChg chg="addSp delSp modSp mod modMedia setBg addAnim delAnim setClrOvrMap delDesignElem">
        <pc:chgData name="Kassandra Moreno" userId="5d05fbaf77664399" providerId="LiveId" clId="{AE781B6E-DE2B-47C3-9F3A-8230A2283CDE}" dt="2022-10-20T16:58:22.809" v="1765" actId="27636"/>
        <pc:sldMkLst>
          <pc:docMk/>
          <pc:sldMk cId="737525519" sldId="256"/>
        </pc:sldMkLst>
        <pc:spChg chg="mod">
          <ac:chgData name="Kassandra Moreno" userId="5d05fbaf77664399" providerId="LiveId" clId="{AE781B6E-DE2B-47C3-9F3A-8230A2283CDE}" dt="2022-10-20T16:58:22.809" v="1765" actId="27636"/>
          <ac:spMkLst>
            <pc:docMk/>
            <pc:sldMk cId="737525519" sldId="256"/>
            <ac:spMk id="2" creationId="{07C8198B-61B4-490F-AA97-99CFA2CF3622}"/>
          </ac:spMkLst>
        </pc:spChg>
        <pc:spChg chg="add mod">
          <ac:chgData name="Kassandra Moreno" userId="5d05fbaf77664399" providerId="LiveId" clId="{AE781B6E-DE2B-47C3-9F3A-8230A2283CDE}" dt="2022-10-19T06:07:20.238" v="232" actId="207"/>
          <ac:spMkLst>
            <pc:docMk/>
            <pc:sldMk cId="737525519" sldId="256"/>
            <ac:spMk id="3" creationId="{8482EA4F-33CF-56D0-97D8-18F16BB12F64}"/>
          </ac:spMkLst>
        </pc:spChg>
        <pc:spChg chg="del">
          <ac:chgData name="Kassandra Moreno" userId="5d05fbaf77664399" providerId="LiveId" clId="{AE781B6E-DE2B-47C3-9F3A-8230A2283CDE}" dt="2022-10-19T05:40:16.522" v="42" actId="26606"/>
          <ac:spMkLst>
            <pc:docMk/>
            <pc:sldMk cId="737525519" sldId="256"/>
            <ac:spMk id="8" creationId="{E49CC64F-7275-4E33-961B-0C5CDC439875}"/>
          </ac:spMkLst>
        </pc:spChg>
        <pc:spChg chg="add del">
          <ac:chgData name="Kassandra Moreno" userId="5d05fbaf77664399" providerId="LiveId" clId="{AE781B6E-DE2B-47C3-9F3A-8230A2283CDE}" dt="2022-10-19T05:54:14.809" v="71" actId="26606"/>
          <ac:spMkLst>
            <pc:docMk/>
            <pc:sldMk cId="737525519" sldId="256"/>
            <ac:spMk id="14" creationId="{C1DD1A8A-57D5-4A81-AD04-532B043C5611}"/>
          </ac:spMkLst>
        </pc:spChg>
        <pc:spChg chg="add del">
          <ac:chgData name="Kassandra Moreno" userId="5d05fbaf77664399" providerId="LiveId" clId="{AE781B6E-DE2B-47C3-9F3A-8230A2283CDE}" dt="2022-10-19T05:54:14.809" v="71" actId="26606"/>
          <ac:spMkLst>
            <pc:docMk/>
            <pc:sldMk cId="737525519" sldId="256"/>
            <ac:spMk id="16" creationId="{007891EC-4501-44ED-A8C8-B11B6DB767AB}"/>
          </ac:spMkLst>
        </pc:spChg>
        <pc:spChg chg="add del">
          <ac:chgData name="Kassandra Moreno" userId="5d05fbaf77664399" providerId="LiveId" clId="{AE781B6E-DE2B-47C3-9F3A-8230A2283CDE}" dt="2022-10-19T05:54:32.285" v="73" actId="26606"/>
          <ac:spMkLst>
            <pc:docMk/>
            <pc:sldMk cId="737525519" sldId="256"/>
            <ac:spMk id="21" creationId="{0DE6A193-4755-479A-BC6F-A7EBCA73BE1A}"/>
          </ac:spMkLst>
        </pc:spChg>
        <pc:spChg chg="add del">
          <ac:chgData name="Kassandra Moreno" userId="5d05fbaf77664399" providerId="LiveId" clId="{AE781B6E-DE2B-47C3-9F3A-8230A2283CDE}" dt="2022-10-19T05:54:32.285" v="73" actId="26606"/>
          <ac:spMkLst>
            <pc:docMk/>
            <pc:sldMk cId="737525519" sldId="256"/>
            <ac:spMk id="23" creationId="{5A55B759-31A7-423C-9BC2-A8BC09FE98B9}"/>
          </ac:spMkLst>
        </pc:spChg>
        <pc:spChg chg="add del">
          <ac:chgData name="Kassandra Moreno" userId="5d05fbaf77664399" providerId="LiveId" clId="{AE781B6E-DE2B-47C3-9F3A-8230A2283CDE}" dt="2022-10-19T05:54:32.285" v="73" actId="26606"/>
          <ac:spMkLst>
            <pc:docMk/>
            <pc:sldMk cId="737525519" sldId="256"/>
            <ac:spMk id="25" creationId="{F78796AF-79A0-47AC-BEFD-BFFC00F968C4}"/>
          </ac:spMkLst>
        </pc:spChg>
        <pc:spChg chg="add del">
          <ac:chgData name="Kassandra Moreno" userId="5d05fbaf77664399" providerId="LiveId" clId="{AE781B6E-DE2B-47C3-9F3A-8230A2283CDE}" dt="2022-10-19T05:57:54.726" v="121"/>
          <ac:spMkLst>
            <pc:docMk/>
            <pc:sldMk cId="737525519" sldId="256"/>
            <ac:spMk id="31" creationId="{0671A8AE-40A1-4631-A6B8-581AFF065482}"/>
          </ac:spMkLst>
        </pc:spChg>
        <pc:spChg chg="add del">
          <ac:chgData name="Kassandra Moreno" userId="5d05fbaf77664399" providerId="LiveId" clId="{AE781B6E-DE2B-47C3-9F3A-8230A2283CDE}" dt="2022-10-19T06:02:03.894" v="218" actId="26606"/>
          <ac:spMkLst>
            <pc:docMk/>
            <pc:sldMk cId="737525519" sldId="256"/>
            <ac:spMk id="32" creationId="{657F69E0-C4B0-4BEC-A689-4F8D877F05D4}"/>
          </ac:spMkLst>
        </pc:spChg>
        <pc:spChg chg="add del">
          <ac:chgData name="Kassandra Moreno" userId="5d05fbaf77664399" providerId="LiveId" clId="{AE781B6E-DE2B-47C3-9F3A-8230A2283CDE}" dt="2022-10-19T05:57:54.726" v="121"/>
          <ac:spMkLst>
            <pc:docMk/>
            <pc:sldMk cId="737525519" sldId="256"/>
            <ac:spMk id="33" creationId="{AB58EF07-17C2-48CF-ABB0-EEF1F17CB8F0}"/>
          </ac:spMkLst>
        </pc:spChg>
        <pc:spChg chg="add del">
          <ac:chgData name="Kassandra Moreno" userId="5d05fbaf77664399" providerId="LiveId" clId="{AE781B6E-DE2B-47C3-9F3A-8230A2283CDE}" dt="2022-10-19T06:02:03.894" v="218" actId="26606"/>
          <ac:spMkLst>
            <pc:docMk/>
            <pc:sldMk cId="737525519" sldId="256"/>
            <ac:spMk id="34" creationId="{9F6380B4-6A1C-481E-8408-B4E6C75B9B81}"/>
          </ac:spMkLst>
        </pc:spChg>
        <pc:spChg chg="add del">
          <ac:chgData name="Kassandra Moreno" userId="5d05fbaf77664399" providerId="LiveId" clId="{AE781B6E-DE2B-47C3-9F3A-8230A2283CDE}" dt="2022-10-19T05:57:54.726" v="121"/>
          <ac:spMkLst>
            <pc:docMk/>
            <pc:sldMk cId="737525519" sldId="256"/>
            <ac:spMk id="35" creationId="{AF2F604E-43BE-4DC3-B983-E071523364F8}"/>
          </ac:spMkLst>
        </pc:spChg>
        <pc:spChg chg="add">
          <ac:chgData name="Kassandra Moreno" userId="5d05fbaf77664399" providerId="LiveId" clId="{AE781B6E-DE2B-47C3-9F3A-8230A2283CDE}" dt="2022-10-19T06:02:03.901" v="219" actId="26606"/>
          <ac:spMkLst>
            <pc:docMk/>
            <pc:sldMk cId="737525519" sldId="256"/>
            <ac:spMk id="36" creationId="{79F40191-0F44-4FD1-82CC-ACB507C14BE6}"/>
          </ac:spMkLst>
        </pc:spChg>
        <pc:spChg chg="add del">
          <ac:chgData name="Kassandra Moreno" userId="5d05fbaf77664399" providerId="LiveId" clId="{AE781B6E-DE2B-47C3-9F3A-8230A2283CDE}" dt="2022-10-19T05:57:54.726" v="121"/>
          <ac:spMkLst>
            <pc:docMk/>
            <pc:sldMk cId="737525519" sldId="256"/>
            <ac:spMk id="37" creationId="{08C9B587-E65E-4B52-B37C-ABEBB6E87928}"/>
          </ac:spMkLst>
        </pc:spChg>
        <pc:spChg chg="add">
          <ac:chgData name="Kassandra Moreno" userId="5d05fbaf77664399" providerId="LiveId" clId="{AE781B6E-DE2B-47C3-9F3A-8230A2283CDE}" dt="2022-10-19T06:02:03.901" v="219" actId="26606"/>
          <ac:spMkLst>
            <pc:docMk/>
            <pc:sldMk cId="737525519" sldId="256"/>
            <ac:spMk id="38" creationId="{5A59F003-E00A-43F9-91DC-CC54E3B87466}"/>
          </ac:spMkLst>
        </pc:spChg>
        <pc:spChg chg="add">
          <ac:chgData name="Kassandra Moreno" userId="5d05fbaf77664399" providerId="LiveId" clId="{AE781B6E-DE2B-47C3-9F3A-8230A2283CDE}" dt="2022-10-19T06:02:03.901" v="219" actId="26606"/>
          <ac:spMkLst>
            <pc:docMk/>
            <pc:sldMk cId="737525519" sldId="256"/>
            <ac:spMk id="39" creationId="{D74A4382-E3AD-430A-9A1F-DFA3E0E77A7D}"/>
          </ac:spMkLst>
        </pc:spChg>
        <pc:picChg chg="del">
          <ac:chgData name="Kassandra Moreno" userId="5d05fbaf77664399" providerId="LiveId" clId="{AE781B6E-DE2B-47C3-9F3A-8230A2283CDE}" dt="2022-10-19T05:40:07.627" v="41" actId="478"/>
          <ac:picMkLst>
            <pc:docMk/>
            <pc:sldMk cId="737525519" sldId="256"/>
            <ac:picMk id="4" creationId="{D4B03306-059B-735C-BE7F-DA777FB86271}"/>
          </ac:picMkLst>
        </pc:picChg>
        <pc:picChg chg="add del mod">
          <ac:chgData name="Kassandra Moreno" userId="5d05fbaf77664399" providerId="LiveId" clId="{AE781B6E-DE2B-47C3-9F3A-8230A2283CDE}" dt="2022-10-19T05:54:24.939" v="72" actId="478"/>
          <ac:picMkLst>
            <pc:docMk/>
            <pc:sldMk cId="737525519" sldId="256"/>
            <ac:picMk id="10" creationId="{2DA42296-BE44-E81B-EB16-8F12F24C4E94}"/>
          </ac:picMkLst>
        </pc:picChg>
        <pc:picChg chg="add mod">
          <ac:chgData name="Kassandra Moreno" userId="5d05fbaf77664399" providerId="LiveId" clId="{AE781B6E-DE2B-47C3-9F3A-8230A2283CDE}" dt="2022-10-19T06:06:56.668" v="230" actId="1076"/>
          <ac:picMkLst>
            <pc:docMk/>
            <pc:sldMk cId="737525519" sldId="256"/>
            <ac:picMk id="27" creationId="{F2FF5687-4340-F708-459D-50B2BA377802}"/>
          </ac:picMkLst>
        </pc:picChg>
      </pc:sldChg>
      <pc:sldChg chg="delSp del delDesignElem">
        <pc:chgData name="Kassandra Moreno" userId="5d05fbaf77664399" providerId="LiveId" clId="{AE781B6E-DE2B-47C3-9F3A-8230A2283CDE}" dt="2022-10-19T06:41:39.268" v="501" actId="47"/>
        <pc:sldMkLst>
          <pc:docMk/>
          <pc:sldMk cId="3946503782" sldId="260"/>
        </pc:sldMkLst>
        <pc:spChg chg="del">
          <ac:chgData name="Kassandra Moreno" userId="5d05fbaf77664399" providerId="LiveId" clId="{AE781B6E-DE2B-47C3-9F3A-8230A2283CDE}" dt="2022-10-19T05:57:54.726" v="121"/>
          <ac:spMkLst>
            <pc:docMk/>
            <pc:sldMk cId="3946503782" sldId="260"/>
            <ac:spMk id="11" creationId="{4A70F4F6-8761-4016-931A-4535464E4C26}"/>
          </ac:spMkLst>
        </pc:spChg>
        <pc:spChg chg="del">
          <ac:chgData name="Kassandra Moreno" userId="5d05fbaf77664399" providerId="LiveId" clId="{AE781B6E-DE2B-47C3-9F3A-8230A2283CDE}" dt="2022-10-19T05:57:54.726" v="121"/>
          <ac:spMkLst>
            <pc:docMk/>
            <pc:sldMk cId="3946503782" sldId="260"/>
            <ac:spMk id="13" creationId="{A5271697-90F1-4A23-8EF2-0179F2EAFACB}"/>
          </ac:spMkLst>
        </pc:spChg>
        <pc:spChg chg="del">
          <ac:chgData name="Kassandra Moreno" userId="5d05fbaf77664399" providerId="LiveId" clId="{AE781B6E-DE2B-47C3-9F3A-8230A2283CDE}" dt="2022-10-19T05:57:54.726" v="121"/>
          <ac:spMkLst>
            <pc:docMk/>
            <pc:sldMk cId="3946503782" sldId="260"/>
            <ac:spMk id="37" creationId="{D9F5512A-48E1-4C07-B75E-3CCC517B6804}"/>
          </ac:spMkLst>
        </pc:spChg>
        <pc:grpChg chg="del">
          <ac:chgData name="Kassandra Moreno" userId="5d05fbaf77664399" providerId="LiveId" clId="{AE781B6E-DE2B-47C3-9F3A-8230A2283CDE}" dt="2022-10-19T05:57:54.726" v="121"/>
          <ac:grpSpMkLst>
            <pc:docMk/>
            <pc:sldMk cId="3946503782" sldId="260"/>
            <ac:grpSpMk id="15" creationId="{B4C49FD3-CD95-4BA4-8BD3-B4A4C6844FCC}"/>
          </ac:grpSpMkLst>
        </pc:grpChg>
      </pc:sldChg>
      <pc:sldChg chg="delSp del delDesignElem">
        <pc:chgData name="Kassandra Moreno" userId="5d05fbaf77664399" providerId="LiveId" clId="{AE781B6E-DE2B-47C3-9F3A-8230A2283CDE}" dt="2022-10-19T06:41:38.668" v="500" actId="47"/>
        <pc:sldMkLst>
          <pc:docMk/>
          <pc:sldMk cId="3103495756" sldId="261"/>
        </pc:sldMkLst>
        <pc:spChg chg="del">
          <ac:chgData name="Kassandra Moreno" userId="5d05fbaf77664399" providerId="LiveId" clId="{AE781B6E-DE2B-47C3-9F3A-8230A2283CDE}" dt="2022-10-19T05:57:54.726" v="121"/>
          <ac:spMkLst>
            <pc:docMk/>
            <pc:sldMk cId="3103495756" sldId="261"/>
            <ac:spMk id="8" creationId="{4A70F4F6-8761-4016-931A-4535464E4C26}"/>
          </ac:spMkLst>
        </pc:spChg>
        <pc:spChg chg="del">
          <ac:chgData name="Kassandra Moreno" userId="5d05fbaf77664399" providerId="LiveId" clId="{AE781B6E-DE2B-47C3-9F3A-8230A2283CDE}" dt="2022-10-19T05:57:54.726" v="121"/>
          <ac:spMkLst>
            <pc:docMk/>
            <pc:sldMk cId="3103495756" sldId="261"/>
            <ac:spMk id="10" creationId="{A5271697-90F1-4A23-8EF2-0179F2EAFACB}"/>
          </ac:spMkLst>
        </pc:spChg>
        <pc:spChg chg="del">
          <ac:chgData name="Kassandra Moreno" userId="5d05fbaf77664399" providerId="LiveId" clId="{AE781B6E-DE2B-47C3-9F3A-8230A2283CDE}" dt="2022-10-19T05:57:54.726" v="121"/>
          <ac:spMkLst>
            <pc:docMk/>
            <pc:sldMk cId="3103495756" sldId="261"/>
            <ac:spMk id="34" creationId="{D9F5512A-48E1-4C07-B75E-3CCC517B6804}"/>
          </ac:spMkLst>
        </pc:spChg>
        <pc:grpChg chg="del">
          <ac:chgData name="Kassandra Moreno" userId="5d05fbaf77664399" providerId="LiveId" clId="{AE781B6E-DE2B-47C3-9F3A-8230A2283CDE}" dt="2022-10-19T05:57:54.726" v="121"/>
          <ac:grpSpMkLst>
            <pc:docMk/>
            <pc:sldMk cId="3103495756" sldId="261"/>
            <ac:grpSpMk id="12" creationId="{B4C49FD3-CD95-4BA4-8BD3-B4A4C6844FCC}"/>
          </ac:grpSpMkLst>
        </pc:grpChg>
      </pc:sldChg>
      <pc:sldChg chg="delSp del delDesignElem">
        <pc:chgData name="Kassandra Moreno" userId="5d05fbaf77664399" providerId="LiveId" clId="{AE781B6E-DE2B-47C3-9F3A-8230A2283CDE}" dt="2022-10-19T06:41:39.870" v="502" actId="47"/>
        <pc:sldMkLst>
          <pc:docMk/>
          <pc:sldMk cId="3015453786" sldId="262"/>
        </pc:sldMkLst>
        <pc:spChg chg="del">
          <ac:chgData name="Kassandra Moreno" userId="5d05fbaf77664399" providerId="LiveId" clId="{AE781B6E-DE2B-47C3-9F3A-8230A2283CDE}" dt="2022-10-19T05:57:54.726" v="121"/>
          <ac:spMkLst>
            <pc:docMk/>
            <pc:sldMk cId="3015453786" sldId="262"/>
            <ac:spMk id="11" creationId="{4A70F4F6-8761-4016-931A-4535464E4C26}"/>
          </ac:spMkLst>
        </pc:spChg>
        <pc:spChg chg="del">
          <ac:chgData name="Kassandra Moreno" userId="5d05fbaf77664399" providerId="LiveId" clId="{AE781B6E-DE2B-47C3-9F3A-8230A2283CDE}" dt="2022-10-19T05:57:54.726" v="121"/>
          <ac:spMkLst>
            <pc:docMk/>
            <pc:sldMk cId="3015453786" sldId="262"/>
            <ac:spMk id="13" creationId="{A5271697-90F1-4A23-8EF2-0179F2EAFACB}"/>
          </ac:spMkLst>
        </pc:spChg>
        <pc:spChg chg="del">
          <ac:chgData name="Kassandra Moreno" userId="5d05fbaf77664399" providerId="LiveId" clId="{AE781B6E-DE2B-47C3-9F3A-8230A2283CDE}" dt="2022-10-19T05:57:54.726" v="121"/>
          <ac:spMkLst>
            <pc:docMk/>
            <pc:sldMk cId="3015453786" sldId="262"/>
            <ac:spMk id="37" creationId="{D9F5512A-48E1-4C07-B75E-3CCC517B6804}"/>
          </ac:spMkLst>
        </pc:spChg>
        <pc:grpChg chg="del">
          <ac:chgData name="Kassandra Moreno" userId="5d05fbaf77664399" providerId="LiveId" clId="{AE781B6E-DE2B-47C3-9F3A-8230A2283CDE}" dt="2022-10-19T05:57:54.726" v="121"/>
          <ac:grpSpMkLst>
            <pc:docMk/>
            <pc:sldMk cId="3015453786" sldId="262"/>
            <ac:grpSpMk id="15" creationId="{B4C49FD3-CD95-4BA4-8BD3-B4A4C6844FCC}"/>
          </ac:grpSpMkLst>
        </pc:grpChg>
      </pc:sldChg>
      <pc:sldChg chg="addSp delSp modSp mod setBg modClrScheme delDesignElem chgLayout">
        <pc:chgData name="Kassandra Moreno" userId="5d05fbaf77664399" providerId="LiveId" clId="{AE781B6E-DE2B-47C3-9F3A-8230A2283CDE}" dt="2022-10-20T01:47:32.615" v="1300" actId="12"/>
        <pc:sldMkLst>
          <pc:docMk/>
          <pc:sldMk cId="2140789002" sldId="263"/>
        </pc:sldMkLst>
        <pc:spChg chg="del mod">
          <ac:chgData name="Kassandra Moreno" userId="5d05fbaf77664399" providerId="LiveId" clId="{AE781B6E-DE2B-47C3-9F3A-8230A2283CDE}" dt="2022-10-19T06:15:30.058" v="271" actId="478"/>
          <ac:spMkLst>
            <pc:docMk/>
            <pc:sldMk cId="2140789002" sldId="263"/>
            <ac:spMk id="2" creationId="{B59C86E1-40D1-66DC-2639-FB98FA45A8CC}"/>
          </ac:spMkLst>
        </pc:spChg>
        <pc:spChg chg="add del mod">
          <ac:chgData name="Kassandra Moreno" userId="5d05fbaf77664399" providerId="LiveId" clId="{AE781B6E-DE2B-47C3-9F3A-8230A2283CDE}" dt="2022-10-19T06:15:33.336" v="272" actId="478"/>
          <ac:spMkLst>
            <pc:docMk/>
            <pc:sldMk cId="2140789002" sldId="263"/>
            <ac:spMk id="4" creationId="{A17C661D-9D99-5855-9DCC-CEC7E443C160}"/>
          </ac:spMkLst>
        </pc:spChg>
        <pc:spChg chg="add del mod">
          <ac:chgData name="Kassandra Moreno" userId="5d05fbaf77664399" providerId="LiveId" clId="{AE781B6E-DE2B-47C3-9F3A-8230A2283CDE}" dt="2022-10-19T06:34:25.920" v="405" actId="478"/>
          <ac:spMkLst>
            <pc:docMk/>
            <pc:sldMk cId="2140789002" sldId="263"/>
            <ac:spMk id="6" creationId="{6712B8EB-3A90-75DF-15FA-BE8B7B8D026D}"/>
          </ac:spMkLst>
        </pc:spChg>
        <pc:spChg chg="add mod ord">
          <ac:chgData name="Kassandra Moreno" userId="5d05fbaf77664399" providerId="LiveId" clId="{AE781B6E-DE2B-47C3-9F3A-8230A2283CDE}" dt="2022-10-19T06:45:18.588" v="560" actId="14100"/>
          <ac:spMkLst>
            <pc:docMk/>
            <pc:sldMk cId="2140789002" sldId="263"/>
            <ac:spMk id="8" creationId="{DC34CF5F-6F7B-AE79-397D-240D64F7A119}"/>
          </ac:spMkLst>
        </pc:spChg>
        <pc:spChg chg="add del mod ord">
          <ac:chgData name="Kassandra Moreno" userId="5d05fbaf77664399" providerId="LiveId" clId="{AE781B6E-DE2B-47C3-9F3A-8230A2283CDE}" dt="2022-10-19T06:32:52.854" v="396" actId="478"/>
          <ac:spMkLst>
            <pc:docMk/>
            <pc:sldMk cId="2140789002" sldId="263"/>
            <ac:spMk id="10" creationId="{1ECDF2CC-91A1-8107-1144-C3A260CC70CC}"/>
          </ac:spMkLst>
        </pc:spChg>
        <pc:spChg chg="add mod ord">
          <ac:chgData name="Kassandra Moreno" userId="5d05fbaf77664399" providerId="LiveId" clId="{AE781B6E-DE2B-47C3-9F3A-8230A2283CDE}" dt="2022-10-20T01:47:32.615" v="1300" actId="12"/>
          <ac:spMkLst>
            <pc:docMk/>
            <pc:sldMk cId="2140789002" sldId="263"/>
            <ac:spMk id="11" creationId="{D6EAB8B2-A174-3A1D-7B3C-4CAF957CC72A}"/>
          </ac:spMkLst>
        </pc:spChg>
        <pc:spChg chg="add del">
          <ac:chgData name="Kassandra Moreno" userId="5d05fbaf77664399" providerId="LiveId" clId="{AE781B6E-DE2B-47C3-9F3A-8230A2283CDE}" dt="2022-10-19T06:31:15.637" v="361" actId="26606"/>
          <ac:spMkLst>
            <pc:docMk/>
            <pc:sldMk cId="2140789002" sldId="263"/>
            <ac:spMk id="12" creationId="{E8A8EAB8-D2FF-444D-B34B-7D32F106AD0E}"/>
          </ac:spMkLst>
        </pc:spChg>
        <pc:spChg chg="add del">
          <ac:chgData name="Kassandra Moreno" userId="5d05fbaf77664399" providerId="LiveId" clId="{AE781B6E-DE2B-47C3-9F3A-8230A2283CDE}" dt="2022-10-19T06:31:41.562" v="362" actId="700"/>
          <ac:spMkLst>
            <pc:docMk/>
            <pc:sldMk cId="2140789002" sldId="263"/>
            <ac:spMk id="21" creationId="{A7AE9375-4664-4DB2-922D-2782A6E439AC}"/>
          </ac:spMkLst>
        </pc:spChg>
        <pc:spChg chg="del">
          <ac:chgData name="Kassandra Moreno" userId="5d05fbaf77664399" providerId="LiveId" clId="{AE781B6E-DE2B-47C3-9F3A-8230A2283CDE}" dt="2022-10-19T05:57:54.726" v="121"/>
          <ac:spMkLst>
            <pc:docMk/>
            <pc:sldMk cId="2140789002" sldId="263"/>
            <ac:spMk id="27" creationId="{7316481C-0A49-4796-812B-0D64F063B720}"/>
          </ac:spMkLst>
        </pc:spChg>
        <pc:spChg chg="del">
          <ac:chgData name="Kassandra Moreno" userId="5d05fbaf77664399" providerId="LiveId" clId="{AE781B6E-DE2B-47C3-9F3A-8230A2283CDE}" dt="2022-10-19T05:57:54.726" v="121"/>
          <ac:spMkLst>
            <pc:docMk/>
            <pc:sldMk cId="2140789002" sldId="263"/>
            <ac:spMk id="29" creationId="{A5271697-90F1-4A23-8EF2-0179F2EAFACB}"/>
          </ac:spMkLst>
        </pc:spChg>
        <pc:spChg chg="del">
          <ac:chgData name="Kassandra Moreno" userId="5d05fbaf77664399" providerId="LiveId" clId="{AE781B6E-DE2B-47C3-9F3A-8230A2283CDE}" dt="2022-10-19T05:57:54.726" v="121"/>
          <ac:spMkLst>
            <pc:docMk/>
            <pc:sldMk cId="2140789002" sldId="263"/>
            <ac:spMk id="53" creationId="{D9F5512A-48E1-4C07-B75E-3CCC517B6804}"/>
          </ac:spMkLst>
        </pc:spChg>
        <pc:grpChg chg="del">
          <ac:chgData name="Kassandra Moreno" userId="5d05fbaf77664399" providerId="LiveId" clId="{AE781B6E-DE2B-47C3-9F3A-8230A2283CDE}" dt="2022-10-19T05:57:54.726" v="121"/>
          <ac:grpSpMkLst>
            <pc:docMk/>
            <pc:sldMk cId="2140789002" sldId="263"/>
            <ac:grpSpMk id="31" creationId="{0924561D-756D-410B-973A-E68C2552C20C}"/>
          </ac:grpSpMkLst>
        </pc:grpChg>
        <pc:picChg chg="add del mod ord modCrop">
          <ac:chgData name="Kassandra Moreno" userId="5d05fbaf77664399" providerId="LiveId" clId="{AE781B6E-DE2B-47C3-9F3A-8230A2283CDE}" dt="2022-10-19T06:43:20.377" v="503" actId="478"/>
          <ac:picMkLst>
            <pc:docMk/>
            <pc:sldMk cId="2140789002" sldId="263"/>
            <ac:picMk id="7" creationId="{1C4D6712-0754-89CB-46D3-9DF447B32003}"/>
          </ac:picMkLst>
        </pc:picChg>
        <pc:picChg chg="add mod">
          <ac:chgData name="Kassandra Moreno" userId="5d05fbaf77664399" providerId="LiveId" clId="{AE781B6E-DE2B-47C3-9F3A-8230A2283CDE}" dt="2022-10-19T06:54:09.995" v="641" actId="1076"/>
          <ac:picMkLst>
            <pc:docMk/>
            <pc:sldMk cId="2140789002" sldId="263"/>
            <ac:picMk id="13" creationId="{A4F74CA9-574B-889C-D8CF-FEBC5CA3E236}"/>
          </ac:picMkLst>
        </pc:picChg>
        <pc:picChg chg="del">
          <ac:chgData name="Kassandra Moreno" userId="5d05fbaf77664399" providerId="LiveId" clId="{AE781B6E-DE2B-47C3-9F3A-8230A2283CDE}" dt="2022-10-19T06:24:48.711" v="323" actId="478"/>
          <ac:picMkLst>
            <pc:docMk/>
            <pc:sldMk cId="2140789002" sldId="263"/>
            <ac:picMk id="14" creationId="{7BEC95A9-79BC-9C3A-3A54-40925046BF27}"/>
          </ac:picMkLst>
        </pc:picChg>
        <pc:picChg chg="del">
          <ac:chgData name="Kassandra Moreno" userId="5d05fbaf77664399" providerId="LiveId" clId="{AE781B6E-DE2B-47C3-9F3A-8230A2283CDE}" dt="2022-10-19T06:24:47.104" v="322" actId="478"/>
          <ac:picMkLst>
            <pc:docMk/>
            <pc:sldMk cId="2140789002" sldId="263"/>
            <ac:picMk id="15" creationId="{D3EE5065-BF99-9478-CC6D-C17F0153EB1A}"/>
          </ac:picMkLst>
        </pc:picChg>
        <pc:picChg chg="add mod">
          <ac:chgData name="Kassandra Moreno" userId="5d05fbaf77664399" providerId="LiveId" clId="{AE781B6E-DE2B-47C3-9F3A-8230A2283CDE}" dt="2022-10-19T06:54:11.746" v="642" actId="1076"/>
          <ac:picMkLst>
            <pc:docMk/>
            <pc:sldMk cId="2140789002" sldId="263"/>
            <ac:picMk id="17" creationId="{4B45D71B-1FBB-ABC2-95D2-414ACA04B2EC}"/>
          </ac:picMkLst>
        </pc:picChg>
        <pc:cxnChg chg="add del">
          <ac:chgData name="Kassandra Moreno" userId="5d05fbaf77664399" providerId="LiveId" clId="{AE781B6E-DE2B-47C3-9F3A-8230A2283CDE}" dt="2022-10-19T06:31:15.637" v="361" actId="26606"/>
          <ac:cxnSpMkLst>
            <pc:docMk/>
            <pc:sldMk cId="2140789002" sldId="263"/>
            <ac:cxnSpMk id="9" creationId="{EEA38897-7BA3-4408-8083-3235339C4A60}"/>
          </ac:cxnSpMkLst>
        </pc:cxnChg>
        <pc:cxnChg chg="add del">
          <ac:chgData name="Kassandra Moreno" userId="5d05fbaf77664399" providerId="LiveId" clId="{AE781B6E-DE2B-47C3-9F3A-8230A2283CDE}" dt="2022-10-19T06:31:15.637" v="361" actId="26606"/>
          <ac:cxnSpMkLst>
            <pc:docMk/>
            <pc:sldMk cId="2140789002" sldId="263"/>
            <ac:cxnSpMk id="16" creationId="{F11AD06B-AB20-4097-8606-5DA00DBACE88}"/>
          </ac:cxnSpMkLst>
        </pc:cxnChg>
        <pc:cxnChg chg="add del">
          <ac:chgData name="Kassandra Moreno" userId="5d05fbaf77664399" providerId="LiveId" clId="{AE781B6E-DE2B-47C3-9F3A-8230A2283CDE}" dt="2022-10-19T06:31:41.562" v="362" actId="700"/>
          <ac:cxnSpMkLst>
            <pc:docMk/>
            <pc:sldMk cId="2140789002" sldId="263"/>
            <ac:cxnSpMk id="23" creationId="{EE504C98-6397-41C1-A8D8-2D9C4ED307E0}"/>
          </ac:cxnSpMkLst>
        </pc:cxnChg>
        <pc:cxnChg chg="add del">
          <ac:chgData name="Kassandra Moreno" userId="5d05fbaf77664399" providerId="LiveId" clId="{AE781B6E-DE2B-47C3-9F3A-8230A2283CDE}" dt="2022-10-19T06:31:41.562" v="362" actId="700"/>
          <ac:cxnSpMkLst>
            <pc:docMk/>
            <pc:sldMk cId="2140789002" sldId="263"/>
            <ac:cxnSpMk id="25" creationId="{B7188D9B-1674-419B-A379-D1632A7EC3A2}"/>
          </ac:cxnSpMkLst>
        </pc:cxnChg>
      </pc:sldChg>
      <pc:sldChg chg="delSp del delDesignElem">
        <pc:chgData name="Kassandra Moreno" userId="5d05fbaf77664399" providerId="LiveId" clId="{AE781B6E-DE2B-47C3-9F3A-8230A2283CDE}" dt="2022-10-19T06:41:37.508" v="498" actId="47"/>
        <pc:sldMkLst>
          <pc:docMk/>
          <pc:sldMk cId="2364107471" sldId="264"/>
        </pc:sldMkLst>
        <pc:spChg chg="del">
          <ac:chgData name="Kassandra Moreno" userId="5d05fbaf77664399" providerId="LiveId" clId="{AE781B6E-DE2B-47C3-9F3A-8230A2283CDE}" dt="2022-10-19T05:57:54.726" v="121"/>
          <ac:spMkLst>
            <pc:docMk/>
            <pc:sldMk cId="2364107471" sldId="264"/>
            <ac:spMk id="8" creationId="{4A70F4F6-8761-4016-931A-4535464E4C26}"/>
          </ac:spMkLst>
        </pc:spChg>
        <pc:spChg chg="del">
          <ac:chgData name="Kassandra Moreno" userId="5d05fbaf77664399" providerId="LiveId" clId="{AE781B6E-DE2B-47C3-9F3A-8230A2283CDE}" dt="2022-10-19T05:57:54.726" v="121"/>
          <ac:spMkLst>
            <pc:docMk/>
            <pc:sldMk cId="2364107471" sldId="264"/>
            <ac:spMk id="10" creationId="{A5271697-90F1-4A23-8EF2-0179F2EAFACB}"/>
          </ac:spMkLst>
        </pc:spChg>
        <pc:spChg chg="del">
          <ac:chgData name="Kassandra Moreno" userId="5d05fbaf77664399" providerId="LiveId" clId="{AE781B6E-DE2B-47C3-9F3A-8230A2283CDE}" dt="2022-10-19T05:57:54.726" v="121"/>
          <ac:spMkLst>
            <pc:docMk/>
            <pc:sldMk cId="2364107471" sldId="264"/>
            <ac:spMk id="34" creationId="{D9F5512A-48E1-4C07-B75E-3CCC517B6804}"/>
          </ac:spMkLst>
        </pc:spChg>
        <pc:grpChg chg="del">
          <ac:chgData name="Kassandra Moreno" userId="5d05fbaf77664399" providerId="LiveId" clId="{AE781B6E-DE2B-47C3-9F3A-8230A2283CDE}" dt="2022-10-19T05:57:54.726" v="121"/>
          <ac:grpSpMkLst>
            <pc:docMk/>
            <pc:sldMk cId="2364107471" sldId="264"/>
            <ac:grpSpMk id="12" creationId="{B4C49FD3-CD95-4BA4-8BD3-B4A4C6844FCC}"/>
          </ac:grpSpMkLst>
        </pc:grpChg>
      </pc:sldChg>
      <pc:sldChg chg="delSp del delDesignElem">
        <pc:chgData name="Kassandra Moreno" userId="5d05fbaf77664399" providerId="LiveId" clId="{AE781B6E-DE2B-47C3-9F3A-8230A2283CDE}" dt="2022-10-19T06:41:38.095" v="499" actId="47"/>
        <pc:sldMkLst>
          <pc:docMk/>
          <pc:sldMk cId="3987922885" sldId="265"/>
        </pc:sldMkLst>
        <pc:spChg chg="del">
          <ac:chgData name="Kassandra Moreno" userId="5d05fbaf77664399" providerId="LiveId" clId="{AE781B6E-DE2B-47C3-9F3A-8230A2283CDE}" dt="2022-10-19T05:57:54.726" v="121"/>
          <ac:spMkLst>
            <pc:docMk/>
            <pc:sldMk cId="3987922885" sldId="265"/>
            <ac:spMk id="8" creationId="{4A70F4F6-8761-4016-931A-4535464E4C26}"/>
          </ac:spMkLst>
        </pc:spChg>
        <pc:spChg chg="del">
          <ac:chgData name="Kassandra Moreno" userId="5d05fbaf77664399" providerId="LiveId" clId="{AE781B6E-DE2B-47C3-9F3A-8230A2283CDE}" dt="2022-10-19T05:57:54.726" v="121"/>
          <ac:spMkLst>
            <pc:docMk/>
            <pc:sldMk cId="3987922885" sldId="265"/>
            <ac:spMk id="10" creationId="{A5271697-90F1-4A23-8EF2-0179F2EAFACB}"/>
          </ac:spMkLst>
        </pc:spChg>
        <pc:spChg chg="del">
          <ac:chgData name="Kassandra Moreno" userId="5d05fbaf77664399" providerId="LiveId" clId="{AE781B6E-DE2B-47C3-9F3A-8230A2283CDE}" dt="2022-10-19T05:57:54.726" v="121"/>
          <ac:spMkLst>
            <pc:docMk/>
            <pc:sldMk cId="3987922885" sldId="265"/>
            <ac:spMk id="34" creationId="{D9F5512A-48E1-4C07-B75E-3CCC517B6804}"/>
          </ac:spMkLst>
        </pc:spChg>
        <pc:grpChg chg="del">
          <ac:chgData name="Kassandra Moreno" userId="5d05fbaf77664399" providerId="LiveId" clId="{AE781B6E-DE2B-47C3-9F3A-8230A2283CDE}" dt="2022-10-19T05:57:54.726" v="121"/>
          <ac:grpSpMkLst>
            <pc:docMk/>
            <pc:sldMk cId="3987922885" sldId="265"/>
            <ac:grpSpMk id="12" creationId="{B4C49FD3-CD95-4BA4-8BD3-B4A4C6844FCC}"/>
          </ac:grpSpMkLst>
        </pc:grpChg>
      </pc:sldChg>
      <pc:sldChg chg="delSp del delDesignElem">
        <pc:chgData name="Kassandra Moreno" userId="5d05fbaf77664399" providerId="LiveId" clId="{AE781B6E-DE2B-47C3-9F3A-8230A2283CDE}" dt="2022-10-19T06:41:35.837" v="496" actId="47"/>
        <pc:sldMkLst>
          <pc:docMk/>
          <pc:sldMk cId="1622473806" sldId="266"/>
        </pc:sldMkLst>
        <pc:spChg chg="del">
          <ac:chgData name="Kassandra Moreno" userId="5d05fbaf77664399" providerId="LiveId" clId="{AE781B6E-DE2B-47C3-9F3A-8230A2283CDE}" dt="2022-10-19T05:57:54.726" v="121"/>
          <ac:spMkLst>
            <pc:docMk/>
            <pc:sldMk cId="1622473806" sldId="266"/>
            <ac:spMk id="44" creationId="{4A70F4F6-8761-4016-931A-4535464E4C26}"/>
          </ac:spMkLst>
        </pc:spChg>
        <pc:spChg chg="del">
          <ac:chgData name="Kassandra Moreno" userId="5d05fbaf77664399" providerId="LiveId" clId="{AE781B6E-DE2B-47C3-9F3A-8230A2283CDE}" dt="2022-10-19T05:57:54.726" v="121"/>
          <ac:spMkLst>
            <pc:docMk/>
            <pc:sldMk cId="1622473806" sldId="266"/>
            <ac:spMk id="46" creationId="{A5271697-90F1-4A23-8EF2-0179F2EAFACB}"/>
          </ac:spMkLst>
        </pc:spChg>
        <pc:spChg chg="del">
          <ac:chgData name="Kassandra Moreno" userId="5d05fbaf77664399" providerId="LiveId" clId="{AE781B6E-DE2B-47C3-9F3A-8230A2283CDE}" dt="2022-10-19T05:57:54.726" v="121"/>
          <ac:spMkLst>
            <pc:docMk/>
            <pc:sldMk cId="1622473806" sldId="266"/>
            <ac:spMk id="70" creationId="{D9F5512A-48E1-4C07-B75E-3CCC517B6804}"/>
          </ac:spMkLst>
        </pc:spChg>
        <pc:grpChg chg="del">
          <ac:chgData name="Kassandra Moreno" userId="5d05fbaf77664399" providerId="LiveId" clId="{AE781B6E-DE2B-47C3-9F3A-8230A2283CDE}" dt="2022-10-19T05:57:54.726" v="121"/>
          <ac:grpSpMkLst>
            <pc:docMk/>
            <pc:sldMk cId="1622473806" sldId="266"/>
            <ac:grpSpMk id="48" creationId="{B4C49FD3-CD95-4BA4-8BD3-B4A4C6844FCC}"/>
          </ac:grpSpMkLst>
        </pc:grpChg>
      </pc:sldChg>
      <pc:sldChg chg="delSp del delDesignElem">
        <pc:chgData name="Kassandra Moreno" userId="5d05fbaf77664399" providerId="LiveId" clId="{AE781B6E-DE2B-47C3-9F3A-8230A2283CDE}" dt="2022-10-19T06:41:36.902" v="497" actId="47"/>
        <pc:sldMkLst>
          <pc:docMk/>
          <pc:sldMk cId="2032894820" sldId="267"/>
        </pc:sldMkLst>
        <pc:spChg chg="del">
          <ac:chgData name="Kassandra Moreno" userId="5d05fbaf77664399" providerId="LiveId" clId="{AE781B6E-DE2B-47C3-9F3A-8230A2283CDE}" dt="2022-10-19T05:57:54.726" v="121"/>
          <ac:spMkLst>
            <pc:docMk/>
            <pc:sldMk cId="2032894820" sldId="267"/>
            <ac:spMk id="8" creationId="{4A70F4F6-8761-4016-931A-4535464E4C26}"/>
          </ac:spMkLst>
        </pc:spChg>
        <pc:spChg chg="del">
          <ac:chgData name="Kassandra Moreno" userId="5d05fbaf77664399" providerId="LiveId" clId="{AE781B6E-DE2B-47C3-9F3A-8230A2283CDE}" dt="2022-10-19T05:57:54.726" v="121"/>
          <ac:spMkLst>
            <pc:docMk/>
            <pc:sldMk cId="2032894820" sldId="267"/>
            <ac:spMk id="10" creationId="{A5271697-90F1-4A23-8EF2-0179F2EAFACB}"/>
          </ac:spMkLst>
        </pc:spChg>
        <pc:spChg chg="del">
          <ac:chgData name="Kassandra Moreno" userId="5d05fbaf77664399" providerId="LiveId" clId="{AE781B6E-DE2B-47C3-9F3A-8230A2283CDE}" dt="2022-10-19T05:57:54.726" v="121"/>
          <ac:spMkLst>
            <pc:docMk/>
            <pc:sldMk cId="2032894820" sldId="267"/>
            <ac:spMk id="34" creationId="{D9F5512A-48E1-4C07-B75E-3CCC517B6804}"/>
          </ac:spMkLst>
        </pc:spChg>
        <pc:grpChg chg="del">
          <ac:chgData name="Kassandra Moreno" userId="5d05fbaf77664399" providerId="LiveId" clId="{AE781B6E-DE2B-47C3-9F3A-8230A2283CDE}" dt="2022-10-19T05:57:54.726" v="121"/>
          <ac:grpSpMkLst>
            <pc:docMk/>
            <pc:sldMk cId="2032894820" sldId="267"/>
            <ac:grpSpMk id="12" creationId="{B4C49FD3-CD95-4BA4-8BD3-B4A4C6844FCC}"/>
          </ac:grpSpMkLst>
        </pc:grpChg>
      </pc:sldChg>
      <pc:sldChg chg="addSp delSp modSp mod setBg addAnim setClrOvrMap delDesignElem">
        <pc:chgData name="Kassandra Moreno" userId="5d05fbaf77664399" providerId="LiveId" clId="{AE781B6E-DE2B-47C3-9F3A-8230A2283CDE}" dt="2022-10-21T04:53:29.570" v="4058" actId="20577"/>
        <pc:sldMkLst>
          <pc:docMk/>
          <pc:sldMk cId="1262178544" sldId="268"/>
        </pc:sldMkLst>
        <pc:spChg chg="mod">
          <ac:chgData name="Kassandra Moreno" userId="5d05fbaf77664399" providerId="LiveId" clId="{AE781B6E-DE2B-47C3-9F3A-8230A2283CDE}" dt="2022-10-21T04:53:01.919" v="4048" actId="14100"/>
          <ac:spMkLst>
            <pc:docMk/>
            <pc:sldMk cId="1262178544" sldId="268"/>
            <ac:spMk id="2" creationId="{E10C1818-93EF-6BF4-D762-F2BDBECD18F0}"/>
          </ac:spMkLst>
        </pc:spChg>
        <pc:spChg chg="mod">
          <ac:chgData name="Kassandra Moreno" userId="5d05fbaf77664399" providerId="LiveId" clId="{AE781B6E-DE2B-47C3-9F3A-8230A2283CDE}" dt="2022-10-21T04:53:29.570" v="4058" actId="20577"/>
          <ac:spMkLst>
            <pc:docMk/>
            <pc:sldMk cId="1262178544" sldId="268"/>
            <ac:spMk id="3" creationId="{D75635C2-5640-8A53-9F73-B1B6949EA92D}"/>
          </ac:spMkLst>
        </pc:spChg>
        <pc:spChg chg="add del mod">
          <ac:chgData name="Kassandra Moreno" userId="5d05fbaf77664399" providerId="LiveId" clId="{AE781B6E-DE2B-47C3-9F3A-8230A2283CDE}" dt="2022-10-21T04:40:15.733" v="3496" actId="478"/>
          <ac:spMkLst>
            <pc:docMk/>
            <pc:sldMk cId="1262178544" sldId="268"/>
            <ac:spMk id="5" creationId="{4AD1920E-A42C-40CF-47D0-9AA55589E5F3}"/>
          </ac:spMkLst>
        </pc:spChg>
        <pc:spChg chg="add del">
          <ac:chgData name="Kassandra Moreno" userId="5d05fbaf77664399" providerId="LiveId" clId="{AE781B6E-DE2B-47C3-9F3A-8230A2283CDE}" dt="2022-10-19T05:58:57.433" v="125" actId="26606"/>
          <ac:spMkLst>
            <pc:docMk/>
            <pc:sldMk cId="1262178544" sldId="268"/>
            <ac:spMk id="6" creationId="{7A5F0580-5EE9-419F-96EE-B6529EF6E7D0}"/>
          </ac:spMkLst>
        </pc:spChg>
        <pc:spChg chg="add del mod">
          <ac:chgData name="Kassandra Moreno" userId="5d05fbaf77664399" providerId="LiveId" clId="{AE781B6E-DE2B-47C3-9F3A-8230A2283CDE}" dt="2022-10-21T04:36:20.111" v="3330" actId="478"/>
          <ac:spMkLst>
            <pc:docMk/>
            <pc:sldMk cId="1262178544" sldId="268"/>
            <ac:spMk id="7" creationId="{534D7480-50C3-9CAE-14A7-2DCD3E96C37B}"/>
          </ac:spMkLst>
        </pc:spChg>
        <pc:spChg chg="add del mod">
          <ac:chgData name="Kassandra Moreno" userId="5d05fbaf77664399" providerId="LiveId" clId="{AE781B6E-DE2B-47C3-9F3A-8230A2283CDE}" dt="2022-10-21T04:44:50.483" v="3745" actId="478"/>
          <ac:spMkLst>
            <pc:docMk/>
            <pc:sldMk cId="1262178544" sldId="268"/>
            <ac:spMk id="8" creationId="{89158794-A05F-0927-CD68-77E48AE10DAA}"/>
          </ac:spMkLst>
        </pc:spChg>
        <pc:spChg chg="del">
          <ac:chgData name="Kassandra Moreno" userId="5d05fbaf77664399" providerId="LiveId" clId="{AE781B6E-DE2B-47C3-9F3A-8230A2283CDE}" dt="2022-10-19T05:57:54.726" v="121"/>
          <ac:spMkLst>
            <pc:docMk/>
            <pc:sldMk cId="1262178544" sldId="268"/>
            <ac:spMk id="8" creationId="{E3E51905-F374-4E1A-97CF-B741584B74D5}"/>
          </ac:spMkLst>
        </pc:spChg>
        <pc:spChg chg="add del">
          <ac:chgData name="Kassandra Moreno" userId="5d05fbaf77664399" providerId="LiveId" clId="{AE781B6E-DE2B-47C3-9F3A-8230A2283CDE}" dt="2022-10-19T05:58:57.433" v="125" actId="26606"/>
          <ac:spMkLst>
            <pc:docMk/>
            <pc:sldMk cId="1262178544" sldId="268"/>
            <ac:spMk id="9" creationId="{9AA72BD9-2C5A-4EDC-931F-5AA08EACA0F3}"/>
          </ac:spMkLst>
        </pc:spChg>
        <pc:spChg chg="add del mod">
          <ac:chgData name="Kassandra Moreno" userId="5d05fbaf77664399" providerId="LiveId" clId="{AE781B6E-DE2B-47C3-9F3A-8230A2283CDE}" dt="2022-10-21T04:46:52.203" v="3759" actId="478"/>
          <ac:spMkLst>
            <pc:docMk/>
            <pc:sldMk cId="1262178544" sldId="268"/>
            <ac:spMk id="10" creationId="{0A0A3119-A70C-29FD-8F3F-3B9CED7DEC1C}"/>
          </ac:spMkLst>
        </pc:spChg>
        <pc:spChg chg="del">
          <ac:chgData name="Kassandra Moreno" userId="5d05fbaf77664399" providerId="LiveId" clId="{AE781B6E-DE2B-47C3-9F3A-8230A2283CDE}" dt="2022-10-19T05:57:54.726" v="121"/>
          <ac:spMkLst>
            <pc:docMk/>
            <pc:sldMk cId="1262178544" sldId="268"/>
            <ac:spMk id="10" creationId="{DDD926EC-6F88-4D89-9AED-1C4C1AC00E22}"/>
          </ac:spMkLst>
        </pc:spChg>
        <pc:spChg chg="add del">
          <ac:chgData name="Kassandra Moreno" userId="5d05fbaf77664399" providerId="LiveId" clId="{AE781B6E-DE2B-47C3-9F3A-8230A2283CDE}" dt="2022-10-19T05:58:57.433" v="125" actId="26606"/>
          <ac:spMkLst>
            <pc:docMk/>
            <pc:sldMk cId="1262178544" sldId="268"/>
            <ac:spMk id="11" creationId="{DD3981AC-7B61-4947-BCF3-F7AA7FA385B9}"/>
          </ac:spMkLst>
        </pc:spChg>
        <pc:spChg chg="del">
          <ac:chgData name="Kassandra Moreno" userId="5d05fbaf77664399" providerId="LiveId" clId="{AE781B6E-DE2B-47C3-9F3A-8230A2283CDE}" dt="2022-10-19T05:57:54.726" v="121"/>
          <ac:spMkLst>
            <pc:docMk/>
            <pc:sldMk cId="1262178544" sldId="268"/>
            <ac:spMk id="12" creationId="{A210685A-6235-45A7-850D-A6F555466EF7}"/>
          </ac:spMkLst>
        </pc:spChg>
        <pc:spChg chg="add del">
          <ac:chgData name="Kassandra Moreno" userId="5d05fbaf77664399" providerId="LiveId" clId="{AE781B6E-DE2B-47C3-9F3A-8230A2283CDE}" dt="2022-10-19T05:58:57.433" v="125" actId="26606"/>
          <ac:spMkLst>
            <pc:docMk/>
            <pc:sldMk cId="1262178544" sldId="268"/>
            <ac:spMk id="13" creationId="{55D4142C-5077-457F-A6AD-3FECFDB39685}"/>
          </ac:spMkLst>
        </pc:spChg>
        <pc:spChg chg="add">
          <ac:chgData name="Kassandra Moreno" userId="5d05fbaf77664399" providerId="LiveId" clId="{AE781B6E-DE2B-47C3-9F3A-8230A2283CDE}" dt="2022-10-19T05:58:57.433" v="125" actId="26606"/>
          <ac:spMkLst>
            <pc:docMk/>
            <pc:sldMk cId="1262178544" sldId="268"/>
            <ac:spMk id="27" creationId="{FFD48BC7-DC40-47DE-87EE-9F4B6ECB9ABB}"/>
          </ac:spMkLst>
        </pc:spChg>
        <pc:spChg chg="add">
          <ac:chgData name="Kassandra Moreno" userId="5d05fbaf77664399" providerId="LiveId" clId="{AE781B6E-DE2B-47C3-9F3A-8230A2283CDE}" dt="2022-10-19T05:58:57.433" v="125" actId="26606"/>
          <ac:spMkLst>
            <pc:docMk/>
            <pc:sldMk cId="1262178544" sldId="268"/>
            <ac:spMk id="85" creationId="{E502BBC7-2C76-46F3-BC24-5985BC13DB88}"/>
          </ac:spMkLst>
        </pc:spChg>
        <pc:spChg chg="add">
          <ac:chgData name="Kassandra Moreno" userId="5d05fbaf77664399" providerId="LiveId" clId="{AE781B6E-DE2B-47C3-9F3A-8230A2283CDE}" dt="2022-10-19T05:58:57.433" v="125" actId="26606"/>
          <ac:spMkLst>
            <pc:docMk/>
            <pc:sldMk cId="1262178544" sldId="268"/>
            <ac:spMk id="86" creationId="{C7F28D52-2A5F-4D23-81AE-7CB8B591C7AF}"/>
          </ac:spMkLst>
        </pc:spChg>
        <pc:spChg chg="add">
          <ac:chgData name="Kassandra Moreno" userId="5d05fbaf77664399" providerId="LiveId" clId="{AE781B6E-DE2B-47C3-9F3A-8230A2283CDE}" dt="2022-10-19T05:58:57.433" v="125" actId="26606"/>
          <ac:spMkLst>
            <pc:docMk/>
            <pc:sldMk cId="1262178544" sldId="268"/>
            <ac:spMk id="87" creationId="{3629484E-3792-4B3D-89AD-7C8A1ED0E0D4}"/>
          </ac:spMkLst>
        </pc:spChg>
        <pc:grpChg chg="del">
          <ac:chgData name="Kassandra Moreno" userId="5d05fbaf77664399" providerId="LiveId" clId="{AE781B6E-DE2B-47C3-9F3A-8230A2283CDE}" dt="2022-10-19T05:57:54.726" v="121"/>
          <ac:grpSpMkLst>
            <pc:docMk/>
            <pc:sldMk cId="1262178544" sldId="268"/>
            <ac:grpSpMk id="14" creationId="{C4218787-E6A4-4B80-9264-401AC864C8A6}"/>
          </ac:grpSpMkLst>
        </pc:grpChg>
        <pc:grpChg chg="del">
          <ac:chgData name="Kassandra Moreno" userId="5d05fbaf77664399" providerId="LiveId" clId="{AE781B6E-DE2B-47C3-9F3A-8230A2283CDE}" dt="2022-10-19T05:57:54.726" v="121"/>
          <ac:grpSpMkLst>
            <pc:docMk/>
            <pc:sldMk cId="1262178544" sldId="268"/>
            <ac:grpSpMk id="28" creationId="{0CAE4406-0262-4B0E-8BEC-062D5079F2EC}"/>
          </ac:grpSpMkLst>
        </pc:grpChg>
        <pc:picChg chg="add del mod ord">
          <ac:chgData name="Kassandra Moreno" userId="5d05fbaf77664399" providerId="LiveId" clId="{AE781B6E-DE2B-47C3-9F3A-8230A2283CDE}" dt="2022-10-19T05:58:52.486" v="124" actId="478"/>
          <ac:picMkLst>
            <pc:docMk/>
            <pc:sldMk cId="1262178544" sldId="268"/>
            <ac:picMk id="4" creationId="{9CBB3DFE-5FB8-E29F-388F-FE9E93D4C973}"/>
          </ac:picMkLst>
        </pc:picChg>
      </pc:sldChg>
      <pc:sldChg chg="delSp del delDesignElem">
        <pc:chgData name="Kassandra Moreno" userId="5d05fbaf77664399" providerId="LiveId" clId="{AE781B6E-DE2B-47C3-9F3A-8230A2283CDE}" dt="2022-10-19T06:40:28.994" v="493" actId="47"/>
        <pc:sldMkLst>
          <pc:docMk/>
          <pc:sldMk cId="3931346496" sldId="269"/>
        </pc:sldMkLst>
        <pc:spChg chg="del">
          <ac:chgData name="Kassandra Moreno" userId="5d05fbaf77664399" providerId="LiveId" clId="{AE781B6E-DE2B-47C3-9F3A-8230A2283CDE}" dt="2022-10-19T05:57:54.726" v="121"/>
          <ac:spMkLst>
            <pc:docMk/>
            <pc:sldMk cId="3931346496" sldId="269"/>
            <ac:spMk id="42" creationId="{0786EB66-C867-4091-BE41-0977C3162303}"/>
          </ac:spMkLst>
        </pc:spChg>
        <pc:spChg chg="del">
          <ac:chgData name="Kassandra Moreno" userId="5d05fbaf77664399" providerId="LiveId" clId="{AE781B6E-DE2B-47C3-9F3A-8230A2283CDE}" dt="2022-10-19T05:57:54.726" v="121"/>
          <ac:spMkLst>
            <pc:docMk/>
            <pc:sldMk cId="3931346496" sldId="269"/>
            <ac:spMk id="44" creationId="{49AC298A-B9B9-4BAB-BCF5-45A44E5BA7DC}"/>
          </ac:spMkLst>
        </pc:spChg>
        <pc:spChg chg="del">
          <ac:chgData name="Kassandra Moreno" userId="5d05fbaf77664399" providerId="LiveId" clId="{AE781B6E-DE2B-47C3-9F3A-8230A2283CDE}" dt="2022-10-19T05:57:54.726" v="121"/>
          <ac:spMkLst>
            <pc:docMk/>
            <pc:sldMk cId="3931346496" sldId="269"/>
            <ac:spMk id="46" creationId="{81BF8F48-5FE7-4A46-8BEB-AF2AE44CD2E8}"/>
          </ac:spMkLst>
        </pc:spChg>
        <pc:grpChg chg="del">
          <ac:chgData name="Kassandra Moreno" userId="5d05fbaf77664399" providerId="LiveId" clId="{AE781B6E-DE2B-47C3-9F3A-8230A2283CDE}" dt="2022-10-19T05:57:54.726" v="121"/>
          <ac:grpSpMkLst>
            <pc:docMk/>
            <pc:sldMk cId="3931346496" sldId="269"/>
            <ac:grpSpMk id="48" creationId="{117AB195-E690-4959-B435-3BC469C2CA48}"/>
          </ac:grpSpMkLst>
        </pc:grpChg>
        <pc:grpChg chg="del">
          <ac:chgData name="Kassandra Moreno" userId="5d05fbaf77664399" providerId="LiveId" clId="{AE781B6E-DE2B-47C3-9F3A-8230A2283CDE}" dt="2022-10-19T05:57:54.726" v="121"/>
          <ac:grpSpMkLst>
            <pc:docMk/>
            <pc:sldMk cId="3931346496" sldId="269"/>
            <ac:grpSpMk id="62" creationId="{9D9672DB-F953-4898-9C52-03A164FADEDC}"/>
          </ac:grpSpMkLst>
        </pc:grpChg>
      </pc:sldChg>
      <pc:sldChg chg="delSp del delDesignElem">
        <pc:chgData name="Kassandra Moreno" userId="5d05fbaf77664399" providerId="LiveId" clId="{AE781B6E-DE2B-47C3-9F3A-8230A2283CDE}" dt="2022-10-19T06:38:38.013" v="452" actId="47"/>
        <pc:sldMkLst>
          <pc:docMk/>
          <pc:sldMk cId="58264123" sldId="270"/>
        </pc:sldMkLst>
        <pc:spChg chg="del">
          <ac:chgData name="Kassandra Moreno" userId="5d05fbaf77664399" providerId="LiveId" clId="{AE781B6E-DE2B-47C3-9F3A-8230A2283CDE}" dt="2022-10-19T05:57:54.726" v="121"/>
          <ac:spMkLst>
            <pc:docMk/>
            <pc:sldMk cId="58264123" sldId="270"/>
            <ac:spMk id="42" creationId="{0786EB66-C867-4091-BE41-0977C3162303}"/>
          </ac:spMkLst>
        </pc:spChg>
        <pc:spChg chg="del">
          <ac:chgData name="Kassandra Moreno" userId="5d05fbaf77664399" providerId="LiveId" clId="{AE781B6E-DE2B-47C3-9F3A-8230A2283CDE}" dt="2022-10-19T05:57:54.726" v="121"/>
          <ac:spMkLst>
            <pc:docMk/>
            <pc:sldMk cId="58264123" sldId="270"/>
            <ac:spMk id="44" creationId="{49AC298A-B9B9-4BAB-BCF5-45A44E5BA7DC}"/>
          </ac:spMkLst>
        </pc:spChg>
        <pc:spChg chg="del">
          <ac:chgData name="Kassandra Moreno" userId="5d05fbaf77664399" providerId="LiveId" clId="{AE781B6E-DE2B-47C3-9F3A-8230A2283CDE}" dt="2022-10-19T05:57:54.726" v="121"/>
          <ac:spMkLst>
            <pc:docMk/>
            <pc:sldMk cId="58264123" sldId="270"/>
            <ac:spMk id="46" creationId="{81BF8F48-5FE7-4A46-8BEB-AF2AE44CD2E8}"/>
          </ac:spMkLst>
        </pc:spChg>
        <pc:grpChg chg="del">
          <ac:chgData name="Kassandra Moreno" userId="5d05fbaf77664399" providerId="LiveId" clId="{AE781B6E-DE2B-47C3-9F3A-8230A2283CDE}" dt="2022-10-19T05:57:54.726" v="121"/>
          <ac:grpSpMkLst>
            <pc:docMk/>
            <pc:sldMk cId="58264123" sldId="270"/>
            <ac:grpSpMk id="48" creationId="{117AB195-E690-4959-B435-3BC469C2CA48}"/>
          </ac:grpSpMkLst>
        </pc:grpChg>
        <pc:grpChg chg="del">
          <ac:chgData name="Kassandra Moreno" userId="5d05fbaf77664399" providerId="LiveId" clId="{AE781B6E-DE2B-47C3-9F3A-8230A2283CDE}" dt="2022-10-19T05:57:54.726" v="121"/>
          <ac:grpSpMkLst>
            <pc:docMk/>
            <pc:sldMk cId="58264123" sldId="270"/>
            <ac:grpSpMk id="62" creationId="{9D9672DB-F953-4898-9C52-03A164FADEDC}"/>
          </ac:grpSpMkLst>
        </pc:grpChg>
      </pc:sldChg>
      <pc:sldChg chg="addSp delSp del mod ord delDesignElem">
        <pc:chgData name="Kassandra Moreno" userId="5d05fbaf77664399" providerId="LiveId" clId="{AE781B6E-DE2B-47C3-9F3A-8230A2283CDE}" dt="2022-10-19T06:39:40.050" v="476" actId="47"/>
        <pc:sldMkLst>
          <pc:docMk/>
          <pc:sldMk cId="2944327239" sldId="271"/>
        </pc:sldMkLst>
        <pc:spChg chg="add del">
          <ac:chgData name="Kassandra Moreno" userId="5d05fbaf77664399" providerId="LiveId" clId="{AE781B6E-DE2B-47C3-9F3A-8230A2283CDE}" dt="2022-10-19T06:39:09.196" v="460" actId="22"/>
          <ac:spMkLst>
            <pc:docMk/>
            <pc:sldMk cId="2944327239" sldId="271"/>
            <ac:spMk id="4" creationId="{C3C2C974-80E4-DC9B-F6C8-5227FF48BED0}"/>
          </ac:spMkLst>
        </pc:spChg>
        <pc:spChg chg="del">
          <ac:chgData name="Kassandra Moreno" userId="5d05fbaf77664399" providerId="LiveId" clId="{AE781B6E-DE2B-47C3-9F3A-8230A2283CDE}" dt="2022-10-19T05:57:54.726" v="121"/>
          <ac:spMkLst>
            <pc:docMk/>
            <pc:sldMk cId="2944327239" sldId="271"/>
            <ac:spMk id="8" creationId="{0786EB66-C867-4091-BE41-0977C3162303}"/>
          </ac:spMkLst>
        </pc:spChg>
        <pc:spChg chg="del">
          <ac:chgData name="Kassandra Moreno" userId="5d05fbaf77664399" providerId="LiveId" clId="{AE781B6E-DE2B-47C3-9F3A-8230A2283CDE}" dt="2022-10-19T05:57:54.726" v="121"/>
          <ac:spMkLst>
            <pc:docMk/>
            <pc:sldMk cId="2944327239" sldId="271"/>
            <ac:spMk id="10" creationId="{49AC298A-B9B9-4BAB-BCF5-45A44E5BA7DC}"/>
          </ac:spMkLst>
        </pc:spChg>
        <pc:spChg chg="del">
          <ac:chgData name="Kassandra Moreno" userId="5d05fbaf77664399" providerId="LiveId" clId="{AE781B6E-DE2B-47C3-9F3A-8230A2283CDE}" dt="2022-10-19T05:57:54.726" v="121"/>
          <ac:spMkLst>
            <pc:docMk/>
            <pc:sldMk cId="2944327239" sldId="271"/>
            <ac:spMk id="12" creationId="{81BF8F48-5FE7-4A46-8BEB-AF2AE44CD2E8}"/>
          </ac:spMkLst>
        </pc:spChg>
        <pc:grpChg chg="del">
          <ac:chgData name="Kassandra Moreno" userId="5d05fbaf77664399" providerId="LiveId" clId="{AE781B6E-DE2B-47C3-9F3A-8230A2283CDE}" dt="2022-10-19T05:57:54.726" v="121"/>
          <ac:grpSpMkLst>
            <pc:docMk/>
            <pc:sldMk cId="2944327239" sldId="271"/>
            <ac:grpSpMk id="14" creationId="{117AB195-E690-4959-B435-3BC469C2CA48}"/>
          </ac:grpSpMkLst>
        </pc:grpChg>
        <pc:grpChg chg="del">
          <ac:chgData name="Kassandra Moreno" userId="5d05fbaf77664399" providerId="LiveId" clId="{AE781B6E-DE2B-47C3-9F3A-8230A2283CDE}" dt="2022-10-19T05:57:54.726" v="121"/>
          <ac:grpSpMkLst>
            <pc:docMk/>
            <pc:sldMk cId="2944327239" sldId="271"/>
            <ac:grpSpMk id="28" creationId="{9D9672DB-F953-4898-9C52-03A164FADEDC}"/>
          </ac:grpSpMkLst>
        </pc:grpChg>
      </pc:sldChg>
      <pc:sldChg chg="addSp delSp modSp mod">
        <pc:chgData name="Kassandra Moreno" userId="5d05fbaf77664399" providerId="LiveId" clId="{AE781B6E-DE2B-47C3-9F3A-8230A2283CDE}" dt="2022-10-21T05:40:23.550" v="4789" actId="20577"/>
        <pc:sldMkLst>
          <pc:docMk/>
          <pc:sldMk cId="2156020330" sldId="272"/>
        </pc:sldMkLst>
        <pc:spChg chg="mod">
          <ac:chgData name="Kassandra Moreno" userId="5d05fbaf77664399" providerId="LiveId" clId="{AE781B6E-DE2B-47C3-9F3A-8230A2283CDE}" dt="2022-10-21T04:58:00.758" v="4179" actId="14100"/>
          <ac:spMkLst>
            <pc:docMk/>
            <pc:sldMk cId="2156020330" sldId="272"/>
            <ac:spMk id="2" creationId="{E10C1818-93EF-6BF4-D762-F2BDBECD18F0}"/>
          </ac:spMkLst>
        </pc:spChg>
        <pc:spChg chg="mod">
          <ac:chgData name="Kassandra Moreno" userId="5d05fbaf77664399" providerId="LiveId" clId="{AE781B6E-DE2B-47C3-9F3A-8230A2283CDE}" dt="2022-10-21T05:40:23.550" v="4789" actId="20577"/>
          <ac:spMkLst>
            <pc:docMk/>
            <pc:sldMk cId="2156020330" sldId="272"/>
            <ac:spMk id="3" creationId="{D75635C2-5640-8A53-9F73-B1B6949EA92D}"/>
          </ac:spMkLst>
        </pc:spChg>
        <pc:spChg chg="add del">
          <ac:chgData name="Kassandra Moreno" userId="5d05fbaf77664399" providerId="LiveId" clId="{AE781B6E-DE2B-47C3-9F3A-8230A2283CDE}" dt="2022-10-19T06:38:54.673" v="456" actId="22"/>
          <ac:spMkLst>
            <pc:docMk/>
            <pc:sldMk cId="2156020330" sldId="272"/>
            <ac:spMk id="5" creationId="{E7B2039D-AA81-BE0D-9933-F9739422AE91}"/>
          </ac:spMkLst>
        </pc:spChg>
        <pc:spChg chg="del mod">
          <ac:chgData name="Kassandra Moreno" userId="5d05fbaf77664399" providerId="LiveId" clId="{AE781B6E-DE2B-47C3-9F3A-8230A2283CDE}" dt="2022-10-21T05:37:39.741" v="4555" actId="478"/>
          <ac:spMkLst>
            <pc:docMk/>
            <pc:sldMk cId="2156020330" sldId="272"/>
            <ac:spMk id="7" creationId="{534D7480-50C3-9CAE-14A7-2DCD3E96C37B}"/>
          </ac:spMkLst>
        </pc:spChg>
        <pc:spChg chg="add del">
          <ac:chgData name="Kassandra Moreno" userId="5d05fbaf77664399" providerId="LiveId" clId="{AE781B6E-DE2B-47C3-9F3A-8230A2283CDE}" dt="2022-10-19T06:39:01.498" v="458" actId="22"/>
          <ac:spMkLst>
            <pc:docMk/>
            <pc:sldMk cId="2156020330" sldId="272"/>
            <ac:spMk id="8" creationId="{13DF41B7-824D-58F6-6F9D-F7713C8A45D9}"/>
          </ac:spMkLst>
        </pc:spChg>
      </pc:sldChg>
      <pc:sldChg chg="addSp delSp add del setBg delDesignElem">
        <pc:chgData name="Kassandra Moreno" userId="5d05fbaf77664399" providerId="LiveId" clId="{AE781B6E-DE2B-47C3-9F3A-8230A2283CDE}" dt="2022-10-19T06:37:56.658" v="430"/>
        <pc:sldMkLst>
          <pc:docMk/>
          <pc:sldMk cId="2472288663" sldId="272"/>
        </pc:sldMkLst>
        <pc:spChg chg="add del">
          <ac:chgData name="Kassandra Moreno" userId="5d05fbaf77664399" providerId="LiveId" clId="{AE781B6E-DE2B-47C3-9F3A-8230A2283CDE}" dt="2022-10-19T06:37:56.658" v="430"/>
          <ac:spMkLst>
            <pc:docMk/>
            <pc:sldMk cId="2472288663" sldId="272"/>
            <ac:spMk id="27" creationId="{FFD48BC7-DC40-47DE-87EE-9F4B6ECB9ABB}"/>
          </ac:spMkLst>
        </pc:spChg>
        <pc:spChg chg="add del">
          <ac:chgData name="Kassandra Moreno" userId="5d05fbaf77664399" providerId="LiveId" clId="{AE781B6E-DE2B-47C3-9F3A-8230A2283CDE}" dt="2022-10-19T06:37:56.658" v="430"/>
          <ac:spMkLst>
            <pc:docMk/>
            <pc:sldMk cId="2472288663" sldId="272"/>
            <ac:spMk id="85" creationId="{E502BBC7-2C76-46F3-BC24-5985BC13DB88}"/>
          </ac:spMkLst>
        </pc:spChg>
        <pc:spChg chg="add del">
          <ac:chgData name="Kassandra Moreno" userId="5d05fbaf77664399" providerId="LiveId" clId="{AE781B6E-DE2B-47C3-9F3A-8230A2283CDE}" dt="2022-10-19T06:37:56.658" v="430"/>
          <ac:spMkLst>
            <pc:docMk/>
            <pc:sldMk cId="2472288663" sldId="272"/>
            <ac:spMk id="86" creationId="{C7F28D52-2A5F-4D23-81AE-7CB8B591C7AF}"/>
          </ac:spMkLst>
        </pc:spChg>
        <pc:spChg chg="add del">
          <ac:chgData name="Kassandra Moreno" userId="5d05fbaf77664399" providerId="LiveId" clId="{AE781B6E-DE2B-47C3-9F3A-8230A2283CDE}" dt="2022-10-19T06:37:56.658" v="430"/>
          <ac:spMkLst>
            <pc:docMk/>
            <pc:sldMk cId="2472288663" sldId="272"/>
            <ac:spMk id="87" creationId="{3629484E-3792-4B3D-89AD-7C8A1ED0E0D4}"/>
          </ac:spMkLst>
        </pc:spChg>
      </pc:sldChg>
      <pc:sldChg chg="delSp modSp add mod">
        <pc:chgData name="Kassandra Moreno" userId="5d05fbaf77664399" providerId="LiveId" clId="{AE781B6E-DE2B-47C3-9F3A-8230A2283CDE}" dt="2022-10-21T05:51:13.047" v="5962" actId="20577"/>
        <pc:sldMkLst>
          <pc:docMk/>
          <pc:sldMk cId="2820438379" sldId="273"/>
        </pc:sldMkLst>
        <pc:spChg chg="mod">
          <ac:chgData name="Kassandra Moreno" userId="5d05fbaf77664399" providerId="LiveId" clId="{AE781B6E-DE2B-47C3-9F3A-8230A2283CDE}" dt="2022-10-21T05:41:14.814" v="4793" actId="255"/>
          <ac:spMkLst>
            <pc:docMk/>
            <pc:sldMk cId="2820438379" sldId="273"/>
            <ac:spMk id="2" creationId="{E10C1818-93EF-6BF4-D762-F2BDBECD18F0}"/>
          </ac:spMkLst>
        </pc:spChg>
        <pc:spChg chg="mod">
          <ac:chgData name="Kassandra Moreno" userId="5d05fbaf77664399" providerId="LiveId" clId="{AE781B6E-DE2B-47C3-9F3A-8230A2283CDE}" dt="2022-10-21T05:51:13.047" v="5962" actId="20577"/>
          <ac:spMkLst>
            <pc:docMk/>
            <pc:sldMk cId="2820438379" sldId="273"/>
            <ac:spMk id="3" creationId="{D75635C2-5640-8A53-9F73-B1B6949EA92D}"/>
          </ac:spMkLst>
        </pc:spChg>
        <pc:spChg chg="del mod">
          <ac:chgData name="Kassandra Moreno" userId="5d05fbaf77664399" providerId="LiveId" clId="{AE781B6E-DE2B-47C3-9F3A-8230A2283CDE}" dt="2022-10-21T05:47:47.314" v="5751" actId="478"/>
          <ac:spMkLst>
            <pc:docMk/>
            <pc:sldMk cId="2820438379" sldId="273"/>
            <ac:spMk id="7" creationId="{534D7480-50C3-9CAE-14A7-2DCD3E96C37B}"/>
          </ac:spMkLst>
        </pc:spChg>
      </pc:sldChg>
      <pc:sldChg chg="addSp delSp modSp add mod">
        <pc:chgData name="Kassandra Moreno" userId="5d05fbaf77664399" providerId="LiveId" clId="{AE781B6E-DE2B-47C3-9F3A-8230A2283CDE}" dt="2022-10-21T05:56:03.964" v="6277" actId="20577"/>
        <pc:sldMkLst>
          <pc:docMk/>
          <pc:sldMk cId="1912970061" sldId="274"/>
        </pc:sldMkLst>
        <pc:spChg chg="mod">
          <ac:chgData name="Kassandra Moreno" userId="5d05fbaf77664399" providerId="LiveId" clId="{AE781B6E-DE2B-47C3-9F3A-8230A2283CDE}" dt="2022-10-21T05:51:42.796" v="5968"/>
          <ac:spMkLst>
            <pc:docMk/>
            <pc:sldMk cId="1912970061" sldId="274"/>
            <ac:spMk id="2" creationId="{E10C1818-93EF-6BF4-D762-F2BDBECD18F0}"/>
          </ac:spMkLst>
        </pc:spChg>
        <pc:spChg chg="mod">
          <ac:chgData name="Kassandra Moreno" userId="5d05fbaf77664399" providerId="LiveId" clId="{AE781B6E-DE2B-47C3-9F3A-8230A2283CDE}" dt="2022-10-21T05:56:03.964" v="6277" actId="20577"/>
          <ac:spMkLst>
            <pc:docMk/>
            <pc:sldMk cId="1912970061" sldId="274"/>
            <ac:spMk id="3" creationId="{D75635C2-5640-8A53-9F73-B1B6949EA92D}"/>
          </ac:spMkLst>
        </pc:spChg>
        <pc:spChg chg="add del mod">
          <ac:chgData name="Kassandra Moreno" userId="5d05fbaf77664399" providerId="LiveId" clId="{AE781B6E-DE2B-47C3-9F3A-8230A2283CDE}" dt="2022-10-21T05:55:45.879" v="6247" actId="478"/>
          <ac:spMkLst>
            <pc:docMk/>
            <pc:sldMk cId="1912970061" sldId="274"/>
            <ac:spMk id="5" creationId="{D20C562C-BF15-3230-6236-B25497A1943C}"/>
          </ac:spMkLst>
        </pc:spChg>
        <pc:spChg chg="del mod">
          <ac:chgData name="Kassandra Moreno" userId="5d05fbaf77664399" providerId="LiveId" clId="{AE781B6E-DE2B-47C3-9F3A-8230A2283CDE}" dt="2022-10-21T05:51:25.243" v="5963" actId="478"/>
          <ac:spMkLst>
            <pc:docMk/>
            <pc:sldMk cId="1912970061" sldId="274"/>
            <ac:spMk id="7" creationId="{534D7480-50C3-9CAE-14A7-2DCD3E96C37B}"/>
          </ac:spMkLst>
        </pc:spChg>
      </pc:sldChg>
      <pc:sldChg chg="setBg">
        <pc:chgData name="Kassandra Moreno" userId="5d05fbaf77664399" providerId="LiveId" clId="{AE781B6E-DE2B-47C3-9F3A-8230A2283CDE}" dt="2022-10-19T06:57:35.012" v="1016"/>
        <pc:sldMkLst>
          <pc:docMk/>
          <pc:sldMk cId="2866423038" sldId="275"/>
        </pc:sldMkLst>
      </pc:sldChg>
      <pc:sldChg chg="addSp delSp modSp new mod setBg">
        <pc:chgData name="Kassandra Moreno" userId="5d05fbaf77664399" providerId="LiveId" clId="{AE781B6E-DE2B-47C3-9F3A-8230A2283CDE}" dt="2022-10-21T06:07:17.334" v="6486" actId="20577"/>
        <pc:sldMkLst>
          <pc:docMk/>
          <pc:sldMk cId="3657277509" sldId="276"/>
        </pc:sldMkLst>
        <pc:spChg chg="mod">
          <ac:chgData name="Kassandra Moreno" userId="5d05fbaf77664399" providerId="LiveId" clId="{AE781B6E-DE2B-47C3-9F3A-8230A2283CDE}" dt="2022-10-21T02:14:19.356" v="3120" actId="14100"/>
          <ac:spMkLst>
            <pc:docMk/>
            <pc:sldMk cId="3657277509" sldId="276"/>
            <ac:spMk id="2" creationId="{36E412F9-A5E3-065E-D649-98C27C9DD391}"/>
          </ac:spMkLst>
        </pc:spChg>
        <pc:spChg chg="del mod">
          <ac:chgData name="Kassandra Moreno" userId="5d05fbaf77664399" providerId="LiveId" clId="{AE781B6E-DE2B-47C3-9F3A-8230A2283CDE}" dt="2022-10-21T01:55:26.886" v="2160" actId="478"/>
          <ac:spMkLst>
            <pc:docMk/>
            <pc:sldMk cId="3657277509" sldId="276"/>
            <ac:spMk id="3" creationId="{F9A292EB-C8FE-729E-0F24-C5721B7747A6}"/>
          </ac:spMkLst>
        </pc:spChg>
        <pc:spChg chg="add del mod">
          <ac:chgData name="Kassandra Moreno" userId="5d05fbaf77664399" providerId="LiveId" clId="{AE781B6E-DE2B-47C3-9F3A-8230A2283CDE}" dt="2022-10-21T01:55:28.752" v="2161" actId="478"/>
          <ac:spMkLst>
            <pc:docMk/>
            <pc:sldMk cId="3657277509" sldId="276"/>
            <ac:spMk id="5" creationId="{ADA32A07-ACED-2DAD-E3B3-49B14FF4F78B}"/>
          </ac:spMkLst>
        </pc:spChg>
        <pc:spChg chg="add mod">
          <ac:chgData name="Kassandra Moreno" userId="5d05fbaf77664399" providerId="LiveId" clId="{AE781B6E-DE2B-47C3-9F3A-8230A2283CDE}" dt="2022-10-21T06:07:17.334" v="6486" actId="20577"/>
          <ac:spMkLst>
            <pc:docMk/>
            <pc:sldMk cId="3657277509" sldId="276"/>
            <ac:spMk id="6" creationId="{F1CCC316-301F-BCB4-DBC2-27F9A912C6BE}"/>
          </ac:spMkLst>
        </pc:spChg>
      </pc:sldChg>
      <pc:sldChg chg="addSp delSp modSp mod setBg">
        <pc:chgData name="Kassandra Moreno" userId="5d05fbaf77664399" providerId="LiveId" clId="{AE781B6E-DE2B-47C3-9F3A-8230A2283CDE}" dt="2022-10-21T01:55:20.824" v="2159" actId="478"/>
        <pc:sldMkLst>
          <pc:docMk/>
          <pc:sldMk cId="2731759425" sldId="277"/>
        </pc:sldMkLst>
        <pc:spChg chg="add del mod">
          <ac:chgData name="Kassandra Moreno" userId="5d05fbaf77664399" providerId="LiveId" clId="{AE781B6E-DE2B-47C3-9F3A-8230A2283CDE}" dt="2022-10-21T01:55:18.915" v="2158" actId="478"/>
          <ac:spMkLst>
            <pc:docMk/>
            <pc:sldMk cId="2731759425" sldId="277"/>
            <ac:spMk id="2" creationId="{36E412F9-A5E3-065E-D649-98C27C9DD391}"/>
          </ac:spMkLst>
        </pc:spChg>
        <pc:spChg chg="del mod">
          <ac:chgData name="Kassandra Moreno" userId="5d05fbaf77664399" providerId="LiveId" clId="{AE781B6E-DE2B-47C3-9F3A-8230A2283CDE}" dt="2022-10-21T01:55:15.575" v="2156" actId="478"/>
          <ac:spMkLst>
            <pc:docMk/>
            <pc:sldMk cId="2731759425" sldId="277"/>
            <ac:spMk id="3" creationId="{F9A292EB-C8FE-729E-0F24-C5721B7747A6}"/>
          </ac:spMkLst>
        </pc:spChg>
        <pc:spChg chg="add del mod">
          <ac:chgData name="Kassandra Moreno" userId="5d05fbaf77664399" providerId="LiveId" clId="{AE781B6E-DE2B-47C3-9F3A-8230A2283CDE}" dt="2022-10-21T01:55:20.824" v="2159" actId="478"/>
          <ac:spMkLst>
            <pc:docMk/>
            <pc:sldMk cId="2731759425" sldId="277"/>
            <ac:spMk id="5" creationId="{1E027CD4-48F5-E746-A078-4364CEF6D32C}"/>
          </ac:spMkLst>
        </pc:spChg>
        <pc:spChg chg="add del mod">
          <ac:chgData name="Kassandra Moreno" userId="5d05fbaf77664399" providerId="LiveId" clId="{AE781B6E-DE2B-47C3-9F3A-8230A2283CDE}" dt="2022-10-21T01:55:18.915" v="2158" actId="478"/>
          <ac:spMkLst>
            <pc:docMk/>
            <pc:sldMk cId="2731759425" sldId="277"/>
            <ac:spMk id="7" creationId="{5AC52E00-C52C-F886-27E3-91F47FC07324}"/>
          </ac:spMkLst>
        </pc:spChg>
      </pc:sldChg>
      <pc:sldChg chg="addSp delSp modSp mod setBg">
        <pc:chgData name="Kassandra Moreno" userId="5d05fbaf77664399" providerId="LiveId" clId="{AE781B6E-DE2B-47C3-9F3A-8230A2283CDE}" dt="2022-10-19T07:00:34.685" v="1021"/>
        <pc:sldMkLst>
          <pc:docMk/>
          <pc:sldMk cId="1542780892" sldId="278"/>
        </pc:sldMkLst>
        <pc:spChg chg="mod">
          <ac:chgData name="Kassandra Moreno" userId="5d05fbaf77664399" providerId="LiveId" clId="{AE781B6E-DE2B-47C3-9F3A-8230A2283CDE}" dt="2022-10-19T06:52:59.794" v="630" actId="20577"/>
          <ac:spMkLst>
            <pc:docMk/>
            <pc:sldMk cId="1542780892" sldId="278"/>
            <ac:spMk id="8" creationId="{DC34CF5F-6F7B-AE79-397D-240D64F7A119}"/>
          </ac:spMkLst>
        </pc:spChg>
        <pc:spChg chg="mod">
          <ac:chgData name="Kassandra Moreno" userId="5d05fbaf77664399" providerId="LiveId" clId="{AE781B6E-DE2B-47C3-9F3A-8230A2283CDE}" dt="2022-10-19T06:53:29.203" v="636" actId="20577"/>
          <ac:spMkLst>
            <pc:docMk/>
            <pc:sldMk cId="1542780892" sldId="278"/>
            <ac:spMk id="11" creationId="{D6EAB8B2-A174-3A1D-7B3C-4CAF957CC72A}"/>
          </ac:spMkLst>
        </pc:spChg>
        <pc:picChg chg="add mod">
          <ac:chgData name="Kassandra Moreno" userId="5d05fbaf77664399" providerId="LiveId" clId="{AE781B6E-DE2B-47C3-9F3A-8230A2283CDE}" dt="2022-10-19T06:53:57.729" v="640" actId="1076"/>
          <ac:picMkLst>
            <pc:docMk/>
            <pc:sldMk cId="1542780892" sldId="278"/>
            <ac:picMk id="2" creationId="{228103B7-CBB5-A0CC-4DAE-EB1DF8F4EBC4}"/>
          </ac:picMkLst>
        </pc:picChg>
        <pc:picChg chg="del">
          <ac:chgData name="Kassandra Moreno" userId="5d05fbaf77664399" providerId="LiveId" clId="{AE781B6E-DE2B-47C3-9F3A-8230A2283CDE}" dt="2022-10-19T07:00:34.685" v="1021"/>
          <ac:picMkLst>
            <pc:docMk/>
            <pc:sldMk cId="1542780892" sldId="278"/>
            <ac:picMk id="3" creationId="{1BE21583-0AF0-FCC8-BA03-A911D55C63CA}"/>
          </ac:picMkLst>
        </pc:picChg>
        <pc:picChg chg="del">
          <ac:chgData name="Kassandra Moreno" userId="5d05fbaf77664399" providerId="LiveId" clId="{AE781B6E-DE2B-47C3-9F3A-8230A2283CDE}" dt="2022-10-19T06:52:47.428" v="611" actId="478"/>
          <ac:picMkLst>
            <pc:docMk/>
            <pc:sldMk cId="1542780892" sldId="278"/>
            <ac:picMk id="7" creationId="{1C4D6712-0754-89CB-46D3-9DF447B32003}"/>
          </ac:picMkLst>
        </pc:picChg>
      </pc:sldChg>
      <pc:sldChg chg="addSp delSp modSp mod">
        <pc:chgData name="Kassandra Moreno" userId="5d05fbaf77664399" providerId="LiveId" clId="{AE781B6E-DE2B-47C3-9F3A-8230A2283CDE}" dt="2022-10-20T01:47:59.131" v="1304" actId="242"/>
        <pc:sldMkLst>
          <pc:docMk/>
          <pc:sldMk cId="1921991917" sldId="279"/>
        </pc:sldMkLst>
        <pc:spChg chg="add del mod">
          <ac:chgData name="Kassandra Moreno" userId="5d05fbaf77664399" providerId="LiveId" clId="{AE781B6E-DE2B-47C3-9F3A-8230A2283CDE}" dt="2022-10-20T01:47:49.489" v="1302" actId="478"/>
          <ac:spMkLst>
            <pc:docMk/>
            <pc:sldMk cId="1921991917" sldId="279"/>
            <ac:spMk id="4" creationId="{FBEECD48-F358-E52F-014F-5BB830FBB365}"/>
          </ac:spMkLst>
        </pc:spChg>
        <pc:spChg chg="mod">
          <ac:chgData name="Kassandra Moreno" userId="5d05fbaf77664399" providerId="LiveId" clId="{AE781B6E-DE2B-47C3-9F3A-8230A2283CDE}" dt="2022-10-20T01:47:59.131" v="1304" actId="242"/>
          <ac:spMkLst>
            <pc:docMk/>
            <pc:sldMk cId="1921991917" sldId="279"/>
            <ac:spMk id="8" creationId="{DC34CF5F-6F7B-AE79-397D-240D64F7A119}"/>
          </ac:spMkLst>
        </pc:spChg>
        <pc:spChg chg="del mod">
          <ac:chgData name="Kassandra Moreno" userId="5d05fbaf77664399" providerId="LiveId" clId="{AE781B6E-DE2B-47C3-9F3A-8230A2283CDE}" dt="2022-10-20T01:47:45.600" v="1301" actId="478"/>
          <ac:spMkLst>
            <pc:docMk/>
            <pc:sldMk cId="1921991917" sldId="279"/>
            <ac:spMk id="11" creationId="{D6EAB8B2-A174-3A1D-7B3C-4CAF957CC72A}"/>
          </ac:spMkLst>
        </pc:spChg>
        <pc:picChg chg="del">
          <ac:chgData name="Kassandra Moreno" userId="5d05fbaf77664399" providerId="LiveId" clId="{AE781B6E-DE2B-47C3-9F3A-8230A2283CDE}" dt="2022-10-19T07:01:26.554" v="1030" actId="478"/>
          <ac:picMkLst>
            <pc:docMk/>
            <pc:sldMk cId="1921991917" sldId="279"/>
            <ac:picMk id="2" creationId="{228103B7-CBB5-A0CC-4DAE-EB1DF8F4EBC4}"/>
          </ac:picMkLst>
        </pc:picChg>
        <pc:picChg chg="add mod">
          <ac:chgData name="Kassandra Moreno" userId="5d05fbaf77664399" providerId="LiveId" clId="{AE781B6E-DE2B-47C3-9F3A-8230A2283CDE}" dt="2022-10-19T07:01:30.996" v="1032" actId="1076"/>
          <ac:picMkLst>
            <pc:docMk/>
            <pc:sldMk cId="1921991917" sldId="279"/>
            <ac:picMk id="3" creationId="{1A7B9FF5-9FB4-095C-0709-88332670B68D}"/>
          </ac:picMkLst>
        </pc:picChg>
      </pc:sldChg>
      <pc:sldChg chg="addSp delSp modSp mod">
        <pc:chgData name="Kassandra Moreno" userId="5d05fbaf77664399" providerId="LiveId" clId="{AE781B6E-DE2B-47C3-9F3A-8230A2283CDE}" dt="2022-10-19T07:06:40" v="1075"/>
        <pc:sldMkLst>
          <pc:docMk/>
          <pc:sldMk cId="3030249062" sldId="280"/>
        </pc:sldMkLst>
        <pc:spChg chg="add del mod">
          <ac:chgData name="Kassandra Moreno" userId="5d05fbaf77664399" providerId="LiveId" clId="{AE781B6E-DE2B-47C3-9F3A-8230A2283CDE}" dt="2022-10-19T07:02:44.747" v="1054" actId="478"/>
          <ac:spMkLst>
            <pc:docMk/>
            <pc:sldMk cId="3030249062" sldId="280"/>
            <ac:spMk id="4" creationId="{3E2F4FB4-75F5-456A-131A-1BAA058D67F1}"/>
          </ac:spMkLst>
        </pc:spChg>
        <pc:spChg chg="mod">
          <ac:chgData name="Kassandra Moreno" userId="5d05fbaf77664399" providerId="LiveId" clId="{AE781B6E-DE2B-47C3-9F3A-8230A2283CDE}" dt="2022-10-19T07:02:47.297" v="1055" actId="14100"/>
          <ac:spMkLst>
            <pc:docMk/>
            <pc:sldMk cId="3030249062" sldId="280"/>
            <ac:spMk id="8" creationId="{DC34CF5F-6F7B-AE79-397D-240D64F7A119}"/>
          </ac:spMkLst>
        </pc:spChg>
        <pc:spChg chg="del mod">
          <ac:chgData name="Kassandra Moreno" userId="5d05fbaf77664399" providerId="LiveId" clId="{AE781B6E-DE2B-47C3-9F3A-8230A2283CDE}" dt="2022-10-19T07:02:41.811" v="1052" actId="478"/>
          <ac:spMkLst>
            <pc:docMk/>
            <pc:sldMk cId="3030249062" sldId="280"/>
            <ac:spMk id="11" creationId="{D6EAB8B2-A174-3A1D-7B3C-4CAF957CC72A}"/>
          </ac:spMkLst>
        </pc:spChg>
        <pc:graphicFrameChg chg="add mod modGraphic">
          <ac:chgData name="Kassandra Moreno" userId="5d05fbaf77664399" providerId="LiveId" clId="{AE781B6E-DE2B-47C3-9F3A-8230A2283CDE}" dt="2022-10-19T07:06:40" v="1075"/>
          <ac:graphicFrameMkLst>
            <pc:docMk/>
            <pc:sldMk cId="3030249062" sldId="280"/>
            <ac:graphicFrameMk id="5" creationId="{B390A8E4-5DD4-C2C8-BC97-3D98BADD9E9D}"/>
          </ac:graphicFrameMkLst>
        </pc:graphicFrameChg>
        <pc:picChg chg="del">
          <ac:chgData name="Kassandra Moreno" userId="5d05fbaf77664399" providerId="LiveId" clId="{AE781B6E-DE2B-47C3-9F3A-8230A2283CDE}" dt="2022-10-19T07:02:43.052" v="1053" actId="478"/>
          <ac:picMkLst>
            <pc:docMk/>
            <pc:sldMk cId="3030249062" sldId="280"/>
            <ac:picMk id="3" creationId="{1A7B9FF5-9FB4-095C-0709-88332670B68D}"/>
          </ac:picMkLst>
        </pc:picChg>
      </pc:sldChg>
      <pc:sldChg chg="addSp delSp modSp mod">
        <pc:chgData name="Kassandra Moreno" userId="5d05fbaf77664399" providerId="LiveId" clId="{AE781B6E-DE2B-47C3-9F3A-8230A2283CDE}" dt="2022-10-19T07:12:28.221" v="1222" actId="207"/>
        <pc:sldMkLst>
          <pc:docMk/>
          <pc:sldMk cId="924367127" sldId="281"/>
        </pc:sldMkLst>
        <pc:spChg chg="add mod">
          <ac:chgData name="Kassandra Moreno" userId="5d05fbaf77664399" providerId="LiveId" clId="{AE781B6E-DE2B-47C3-9F3A-8230A2283CDE}" dt="2022-10-19T07:12:28.221" v="1222" actId="207"/>
          <ac:spMkLst>
            <pc:docMk/>
            <pc:sldMk cId="924367127" sldId="281"/>
            <ac:spMk id="2" creationId="{FD93113C-CCF0-E625-F2F6-19B111C0EA34}"/>
          </ac:spMkLst>
        </pc:spChg>
        <pc:spChg chg="add mod">
          <ac:chgData name="Kassandra Moreno" userId="5d05fbaf77664399" providerId="LiveId" clId="{AE781B6E-DE2B-47C3-9F3A-8230A2283CDE}" dt="2022-10-19T07:12:06.628" v="1131" actId="1076"/>
          <ac:spMkLst>
            <pc:docMk/>
            <pc:sldMk cId="924367127" sldId="281"/>
            <ac:spMk id="3" creationId="{2F3725A1-3636-3379-CEAE-01CF519569EA}"/>
          </ac:spMkLst>
        </pc:spChg>
        <pc:spChg chg="add mod">
          <ac:chgData name="Kassandra Moreno" userId="5d05fbaf77664399" providerId="LiveId" clId="{AE781B6E-DE2B-47C3-9F3A-8230A2283CDE}" dt="2022-10-19T07:11:52.494" v="1129" actId="1076"/>
          <ac:spMkLst>
            <pc:docMk/>
            <pc:sldMk cId="924367127" sldId="281"/>
            <ac:spMk id="4" creationId="{C0660167-730B-080B-A670-28D770DF357E}"/>
          </ac:spMkLst>
        </pc:spChg>
        <pc:spChg chg="mod">
          <ac:chgData name="Kassandra Moreno" userId="5d05fbaf77664399" providerId="LiveId" clId="{AE781B6E-DE2B-47C3-9F3A-8230A2283CDE}" dt="2022-10-19T07:07:57.548" v="1083" actId="20577"/>
          <ac:spMkLst>
            <pc:docMk/>
            <pc:sldMk cId="924367127" sldId="281"/>
            <ac:spMk id="8" creationId="{DC34CF5F-6F7B-AE79-397D-240D64F7A119}"/>
          </ac:spMkLst>
        </pc:spChg>
        <pc:graphicFrameChg chg="del">
          <ac:chgData name="Kassandra Moreno" userId="5d05fbaf77664399" providerId="LiveId" clId="{AE781B6E-DE2B-47C3-9F3A-8230A2283CDE}" dt="2022-10-19T07:08:02.688" v="1084" actId="478"/>
          <ac:graphicFrameMkLst>
            <pc:docMk/>
            <pc:sldMk cId="924367127" sldId="281"/>
            <ac:graphicFrameMk id="5" creationId="{B390A8E4-5DD4-C2C8-BC97-3D98BADD9E9D}"/>
          </ac:graphicFrameMkLst>
        </pc:graphicFrameChg>
      </pc:sldChg>
      <pc:sldChg chg="addSp delSp modSp mod">
        <pc:chgData name="Kassandra Moreno" userId="5d05fbaf77664399" providerId="LiveId" clId="{AE781B6E-DE2B-47C3-9F3A-8230A2283CDE}" dt="2022-10-19T07:14:32.933" v="1252" actId="1076"/>
        <pc:sldMkLst>
          <pc:docMk/>
          <pc:sldMk cId="245029811" sldId="282"/>
        </pc:sldMkLst>
        <pc:spChg chg="add del mod">
          <ac:chgData name="Kassandra Moreno" userId="5d05fbaf77664399" providerId="LiveId" clId="{AE781B6E-DE2B-47C3-9F3A-8230A2283CDE}" dt="2022-10-19T07:14:08.563" v="1247"/>
          <ac:spMkLst>
            <pc:docMk/>
            <pc:sldMk cId="245029811" sldId="282"/>
            <ac:spMk id="2" creationId="{FD93113C-CCF0-E625-F2F6-19B111C0EA34}"/>
          </ac:spMkLst>
        </pc:spChg>
        <pc:spChg chg="add del">
          <ac:chgData name="Kassandra Moreno" userId="5d05fbaf77664399" providerId="LiveId" clId="{AE781B6E-DE2B-47C3-9F3A-8230A2283CDE}" dt="2022-10-19T07:13:54.871" v="1245" actId="478"/>
          <ac:spMkLst>
            <pc:docMk/>
            <pc:sldMk cId="245029811" sldId="282"/>
            <ac:spMk id="3" creationId="{2F3725A1-3636-3379-CEAE-01CF519569EA}"/>
          </ac:spMkLst>
        </pc:spChg>
        <pc:spChg chg="add del">
          <ac:chgData name="Kassandra Moreno" userId="5d05fbaf77664399" providerId="LiveId" clId="{AE781B6E-DE2B-47C3-9F3A-8230A2283CDE}" dt="2022-10-19T07:13:52.463" v="1244" actId="478"/>
          <ac:spMkLst>
            <pc:docMk/>
            <pc:sldMk cId="245029811" sldId="282"/>
            <ac:spMk id="4" creationId="{C0660167-730B-080B-A670-28D770DF357E}"/>
          </ac:spMkLst>
        </pc:spChg>
        <pc:spChg chg="add del mod">
          <ac:chgData name="Kassandra Moreno" userId="5d05fbaf77664399" providerId="LiveId" clId="{AE781B6E-DE2B-47C3-9F3A-8230A2283CDE}" dt="2022-10-19T07:13:48.423" v="1243" actId="478"/>
          <ac:spMkLst>
            <pc:docMk/>
            <pc:sldMk cId="245029811" sldId="282"/>
            <ac:spMk id="6" creationId="{3D53CC08-9248-A978-861C-FEFF98756784}"/>
          </ac:spMkLst>
        </pc:spChg>
        <pc:spChg chg="add del mod">
          <ac:chgData name="Kassandra Moreno" userId="5d05fbaf77664399" providerId="LiveId" clId="{AE781B6E-DE2B-47C3-9F3A-8230A2283CDE}" dt="2022-10-19T07:13:45.858" v="1239"/>
          <ac:spMkLst>
            <pc:docMk/>
            <pc:sldMk cId="245029811" sldId="282"/>
            <ac:spMk id="7" creationId="{E5316EC4-0078-30EA-DA47-1D931001B430}"/>
          </ac:spMkLst>
        </pc:spChg>
        <pc:spChg chg="mod">
          <ac:chgData name="Kassandra Moreno" userId="5d05fbaf77664399" providerId="LiveId" clId="{AE781B6E-DE2B-47C3-9F3A-8230A2283CDE}" dt="2022-10-19T07:14:28.892" v="1251" actId="1076"/>
          <ac:spMkLst>
            <pc:docMk/>
            <pc:sldMk cId="245029811" sldId="282"/>
            <ac:spMk id="8" creationId="{DC34CF5F-6F7B-AE79-397D-240D64F7A119}"/>
          </ac:spMkLst>
        </pc:spChg>
        <pc:spChg chg="add mod">
          <ac:chgData name="Kassandra Moreno" userId="5d05fbaf77664399" providerId="LiveId" clId="{AE781B6E-DE2B-47C3-9F3A-8230A2283CDE}" dt="2022-10-19T07:14:32.933" v="1252" actId="1076"/>
          <ac:spMkLst>
            <pc:docMk/>
            <pc:sldMk cId="245029811" sldId="282"/>
            <ac:spMk id="9" creationId="{BA10E8A7-8843-DAED-C809-7AFC16762558}"/>
          </ac:spMkLst>
        </pc:spChg>
      </pc:sldChg>
      <pc:sldChg chg="addSp delSp modSp mod">
        <pc:chgData name="Kassandra Moreno" userId="5d05fbaf77664399" providerId="LiveId" clId="{AE781B6E-DE2B-47C3-9F3A-8230A2283CDE}" dt="2022-10-21T06:09:21.975" v="6555" actId="122"/>
        <pc:sldMkLst>
          <pc:docMk/>
          <pc:sldMk cId="2475728563" sldId="283"/>
        </pc:sldMkLst>
        <pc:spChg chg="mod">
          <ac:chgData name="Kassandra Moreno" userId="5d05fbaf77664399" providerId="LiveId" clId="{AE781B6E-DE2B-47C3-9F3A-8230A2283CDE}" dt="2022-10-21T02:15:03.293" v="3126" actId="255"/>
          <ac:spMkLst>
            <pc:docMk/>
            <pc:sldMk cId="2475728563" sldId="283"/>
            <ac:spMk id="2" creationId="{36E412F9-A5E3-065E-D649-98C27C9DD391}"/>
          </ac:spMkLst>
        </pc:spChg>
        <pc:spChg chg="del mod">
          <ac:chgData name="Kassandra Moreno" userId="5d05fbaf77664399" providerId="LiveId" clId="{AE781B6E-DE2B-47C3-9F3A-8230A2283CDE}" dt="2022-10-21T01:55:34.285" v="2162" actId="478"/>
          <ac:spMkLst>
            <pc:docMk/>
            <pc:sldMk cId="2475728563" sldId="283"/>
            <ac:spMk id="3" creationId="{F9A292EB-C8FE-729E-0F24-C5721B7747A6}"/>
          </ac:spMkLst>
        </pc:spChg>
        <pc:spChg chg="add del mod">
          <ac:chgData name="Kassandra Moreno" userId="5d05fbaf77664399" providerId="LiveId" clId="{AE781B6E-DE2B-47C3-9F3A-8230A2283CDE}" dt="2022-10-21T01:55:35.837" v="2163" actId="478"/>
          <ac:spMkLst>
            <pc:docMk/>
            <pc:sldMk cId="2475728563" sldId="283"/>
            <ac:spMk id="5" creationId="{AB85747E-78D9-6B1C-0CE9-868E5E6BB896}"/>
          </ac:spMkLst>
        </pc:spChg>
        <pc:spChg chg="add mod">
          <ac:chgData name="Kassandra Moreno" userId="5d05fbaf77664399" providerId="LiveId" clId="{AE781B6E-DE2B-47C3-9F3A-8230A2283CDE}" dt="2022-10-21T06:09:21.975" v="6555" actId="122"/>
          <ac:spMkLst>
            <pc:docMk/>
            <pc:sldMk cId="2475728563" sldId="283"/>
            <ac:spMk id="6" creationId="{A6658EB5-0E4C-5C76-872A-63F7BD4157E0}"/>
          </ac:spMkLst>
        </pc:spChg>
      </pc:sldChg>
      <pc:sldChg chg="addSp delSp modSp mod">
        <pc:chgData name="Kassandra Moreno" userId="5d05fbaf77664399" providerId="LiveId" clId="{AE781B6E-DE2B-47C3-9F3A-8230A2283CDE}" dt="2022-10-20T17:55:31.673" v="1809" actId="115"/>
        <pc:sldMkLst>
          <pc:docMk/>
          <pc:sldMk cId="3432570182" sldId="284"/>
        </pc:sldMkLst>
        <pc:spChg chg="add mod">
          <ac:chgData name="Kassandra Moreno" userId="5d05fbaf77664399" providerId="LiveId" clId="{AE781B6E-DE2B-47C3-9F3A-8230A2283CDE}" dt="2022-10-20T02:00:42.730" v="1382" actId="1076"/>
          <ac:spMkLst>
            <pc:docMk/>
            <pc:sldMk cId="3432570182" sldId="284"/>
            <ac:spMk id="3" creationId="{54A38425-E06D-8B06-36E8-6844D4D03BA2}"/>
          </ac:spMkLst>
        </pc:spChg>
        <pc:spChg chg="del">
          <ac:chgData name="Kassandra Moreno" userId="5d05fbaf77664399" providerId="LiveId" clId="{AE781B6E-DE2B-47C3-9F3A-8230A2283CDE}" dt="2022-10-19T07:15:24.378" v="1256" actId="478"/>
          <ac:spMkLst>
            <pc:docMk/>
            <pc:sldMk cId="3432570182" sldId="284"/>
            <ac:spMk id="8" creationId="{DC34CF5F-6F7B-AE79-397D-240D64F7A119}"/>
          </ac:spMkLst>
        </pc:spChg>
        <pc:spChg chg="mod">
          <ac:chgData name="Kassandra Moreno" userId="5d05fbaf77664399" providerId="LiveId" clId="{AE781B6E-DE2B-47C3-9F3A-8230A2283CDE}" dt="2022-10-20T17:55:31.673" v="1809" actId="115"/>
          <ac:spMkLst>
            <pc:docMk/>
            <pc:sldMk cId="3432570182" sldId="284"/>
            <ac:spMk id="11" creationId="{D6EAB8B2-A174-3A1D-7B3C-4CAF957CC72A}"/>
          </ac:spMkLst>
        </pc:spChg>
        <pc:grpChg chg="add mod">
          <ac:chgData name="Kassandra Moreno" userId="5d05fbaf77664399" providerId="LiveId" clId="{AE781B6E-DE2B-47C3-9F3A-8230A2283CDE}" dt="2022-10-20T01:46:48.701" v="1299" actId="1076"/>
          <ac:grpSpMkLst>
            <pc:docMk/>
            <pc:sldMk cId="3432570182" sldId="284"/>
            <ac:grpSpMk id="2" creationId="{E0813BFE-787D-1328-E362-8ED8094421E2}"/>
          </ac:grpSpMkLst>
        </pc:grpChg>
        <pc:picChg chg="mod">
          <ac:chgData name="Kassandra Moreno" userId="5d05fbaf77664399" providerId="LiveId" clId="{AE781B6E-DE2B-47C3-9F3A-8230A2283CDE}" dt="2022-10-20T01:44:18.769" v="1296"/>
          <ac:picMkLst>
            <pc:docMk/>
            <pc:sldMk cId="3432570182" sldId="284"/>
            <ac:picMk id="4" creationId="{C518F267-1897-E43A-8C02-531353A19C0C}"/>
          </ac:picMkLst>
        </pc:picChg>
        <pc:picChg chg="mod">
          <ac:chgData name="Kassandra Moreno" userId="5d05fbaf77664399" providerId="LiveId" clId="{AE781B6E-DE2B-47C3-9F3A-8230A2283CDE}" dt="2022-10-20T01:44:18.769" v="1296"/>
          <ac:picMkLst>
            <pc:docMk/>
            <pc:sldMk cId="3432570182" sldId="284"/>
            <ac:picMk id="5" creationId="{CCC3DC69-0207-3085-CF77-287789BF9669}"/>
          </ac:picMkLst>
        </pc:picChg>
        <pc:picChg chg="mod">
          <ac:chgData name="Kassandra Moreno" userId="5d05fbaf77664399" providerId="LiveId" clId="{AE781B6E-DE2B-47C3-9F3A-8230A2283CDE}" dt="2022-10-20T01:44:18.769" v="1296"/>
          <ac:picMkLst>
            <pc:docMk/>
            <pc:sldMk cId="3432570182" sldId="284"/>
            <ac:picMk id="6" creationId="{2581685D-73E4-3CE3-6D63-3E4BDECCB90F}"/>
          </ac:picMkLst>
        </pc:picChg>
        <pc:picChg chg="del">
          <ac:chgData name="Kassandra Moreno" userId="5d05fbaf77664399" providerId="LiveId" clId="{AE781B6E-DE2B-47C3-9F3A-8230A2283CDE}" dt="2022-10-19T07:15:33.328" v="1258" actId="478"/>
          <ac:picMkLst>
            <pc:docMk/>
            <pc:sldMk cId="3432570182" sldId="284"/>
            <ac:picMk id="7" creationId="{1C4D6712-0754-89CB-46D3-9DF447B32003}"/>
          </ac:picMkLst>
        </pc:picChg>
      </pc:sldChg>
      <pc:sldChg chg="addSp delSp modSp mod">
        <pc:chgData name="Kassandra Moreno" userId="5d05fbaf77664399" providerId="LiveId" clId="{AE781B6E-DE2B-47C3-9F3A-8230A2283CDE}" dt="2022-10-21T06:12:19.163" v="6684" actId="20577"/>
        <pc:sldMkLst>
          <pc:docMk/>
          <pc:sldMk cId="1819064033" sldId="285"/>
        </pc:sldMkLst>
        <pc:spChg chg="mod">
          <ac:chgData name="Kassandra Moreno" userId="5d05fbaf77664399" providerId="LiveId" clId="{AE781B6E-DE2B-47C3-9F3A-8230A2283CDE}" dt="2022-10-21T02:15:27.593" v="3130" actId="242"/>
          <ac:spMkLst>
            <pc:docMk/>
            <pc:sldMk cId="1819064033" sldId="285"/>
            <ac:spMk id="2" creationId="{36E412F9-A5E3-065E-D649-98C27C9DD391}"/>
          </ac:spMkLst>
        </pc:spChg>
        <pc:spChg chg="del mod">
          <ac:chgData name="Kassandra Moreno" userId="5d05fbaf77664399" providerId="LiveId" clId="{AE781B6E-DE2B-47C3-9F3A-8230A2283CDE}" dt="2022-10-21T01:55:43.094" v="2164" actId="478"/>
          <ac:spMkLst>
            <pc:docMk/>
            <pc:sldMk cId="1819064033" sldId="285"/>
            <ac:spMk id="3" creationId="{F9A292EB-C8FE-729E-0F24-C5721B7747A6}"/>
          </ac:spMkLst>
        </pc:spChg>
        <pc:spChg chg="add del mod">
          <ac:chgData name="Kassandra Moreno" userId="5d05fbaf77664399" providerId="LiveId" clId="{AE781B6E-DE2B-47C3-9F3A-8230A2283CDE}" dt="2022-10-21T01:55:43.974" v="2165" actId="478"/>
          <ac:spMkLst>
            <pc:docMk/>
            <pc:sldMk cId="1819064033" sldId="285"/>
            <ac:spMk id="5" creationId="{83459F8D-231F-D2E6-18D0-880B9AF4243F}"/>
          </ac:spMkLst>
        </pc:spChg>
        <pc:spChg chg="add mod">
          <ac:chgData name="Kassandra Moreno" userId="5d05fbaf77664399" providerId="LiveId" clId="{AE781B6E-DE2B-47C3-9F3A-8230A2283CDE}" dt="2022-10-21T06:12:19.163" v="6684" actId="20577"/>
          <ac:spMkLst>
            <pc:docMk/>
            <pc:sldMk cId="1819064033" sldId="285"/>
            <ac:spMk id="6" creationId="{9D3977EB-6C5D-802B-CE1F-E82DDC9A2195}"/>
          </ac:spMkLst>
        </pc:spChg>
      </pc:sldChg>
      <pc:sldChg chg="addSp delSp modSp mod">
        <pc:chgData name="Kassandra Moreno" userId="5d05fbaf77664399" providerId="LiveId" clId="{AE781B6E-DE2B-47C3-9F3A-8230A2283CDE}" dt="2022-10-20T02:32:08.876" v="1545" actId="1076"/>
        <pc:sldMkLst>
          <pc:docMk/>
          <pc:sldMk cId="309721502" sldId="286"/>
        </pc:sldMkLst>
        <pc:spChg chg="mod">
          <ac:chgData name="Kassandra Moreno" userId="5d05fbaf77664399" providerId="LiveId" clId="{AE781B6E-DE2B-47C3-9F3A-8230A2283CDE}" dt="2022-10-20T02:32:08.876" v="1545" actId="1076"/>
          <ac:spMkLst>
            <pc:docMk/>
            <pc:sldMk cId="309721502" sldId="286"/>
            <ac:spMk id="8" creationId="{DC34CF5F-6F7B-AE79-397D-240D64F7A119}"/>
          </ac:spMkLst>
        </pc:spChg>
        <pc:spChg chg="mod">
          <ac:chgData name="Kassandra Moreno" userId="5d05fbaf77664399" providerId="LiveId" clId="{AE781B6E-DE2B-47C3-9F3A-8230A2283CDE}" dt="2022-10-20T02:32:04.756" v="1544" actId="1076"/>
          <ac:spMkLst>
            <pc:docMk/>
            <pc:sldMk cId="309721502" sldId="286"/>
            <ac:spMk id="11" creationId="{D6EAB8B2-A174-3A1D-7B3C-4CAF957CC72A}"/>
          </ac:spMkLst>
        </pc:spChg>
        <pc:picChg chg="add mod">
          <ac:chgData name="Kassandra Moreno" userId="5d05fbaf77664399" providerId="LiveId" clId="{AE781B6E-DE2B-47C3-9F3A-8230A2283CDE}" dt="2022-10-20T02:32:00.605" v="1543" actId="14100"/>
          <ac:picMkLst>
            <pc:docMk/>
            <pc:sldMk cId="309721502" sldId="286"/>
            <ac:picMk id="2" creationId="{1246297C-3A3D-3C6E-640B-2DDC8B28815E}"/>
          </ac:picMkLst>
        </pc:picChg>
        <pc:picChg chg="del">
          <ac:chgData name="Kassandra Moreno" userId="5d05fbaf77664399" providerId="LiveId" clId="{AE781B6E-DE2B-47C3-9F3A-8230A2283CDE}" dt="2022-10-19T07:16:14.082" v="1265" actId="478"/>
          <ac:picMkLst>
            <pc:docMk/>
            <pc:sldMk cId="309721502" sldId="286"/>
            <ac:picMk id="3" creationId="{1A7B9FF5-9FB4-095C-0709-88332670B68D}"/>
          </ac:picMkLst>
        </pc:picChg>
      </pc:sldChg>
      <pc:sldChg chg="modSp del mod">
        <pc:chgData name="Kassandra Moreno" userId="5d05fbaf77664399" providerId="LiveId" clId="{AE781B6E-DE2B-47C3-9F3A-8230A2283CDE}" dt="2022-10-20T17:52:03.401" v="1779" actId="47"/>
        <pc:sldMkLst>
          <pc:docMk/>
          <pc:sldMk cId="2242239930" sldId="287"/>
        </pc:sldMkLst>
        <pc:spChg chg="mod">
          <ac:chgData name="Kassandra Moreno" userId="5d05fbaf77664399" providerId="LiveId" clId="{AE781B6E-DE2B-47C3-9F3A-8230A2283CDE}" dt="2022-10-19T07:29:27.813" v="1290" actId="207"/>
          <ac:spMkLst>
            <pc:docMk/>
            <pc:sldMk cId="2242239930" sldId="287"/>
            <ac:spMk id="2" creationId="{36E412F9-A5E3-065E-D649-98C27C9DD391}"/>
          </ac:spMkLst>
        </pc:spChg>
        <pc:spChg chg="mod">
          <ac:chgData name="Kassandra Moreno" userId="5d05fbaf77664399" providerId="LiveId" clId="{AE781B6E-DE2B-47C3-9F3A-8230A2283CDE}" dt="2022-10-19T07:16:32.727" v="1267" actId="20577"/>
          <ac:spMkLst>
            <pc:docMk/>
            <pc:sldMk cId="2242239930" sldId="287"/>
            <ac:spMk id="3" creationId="{F9A292EB-C8FE-729E-0F24-C5721B7747A6}"/>
          </ac:spMkLst>
        </pc:spChg>
      </pc:sldChg>
      <pc:sldChg chg="del">
        <pc:chgData name="Kassandra Moreno" userId="5d05fbaf77664399" providerId="LiveId" clId="{AE781B6E-DE2B-47C3-9F3A-8230A2283CDE}" dt="2022-10-20T17:52:22.923" v="1780" actId="47"/>
        <pc:sldMkLst>
          <pc:docMk/>
          <pc:sldMk cId="48741479" sldId="288"/>
        </pc:sldMkLst>
      </pc:sldChg>
      <pc:sldChg chg="addSp delSp modSp mod">
        <pc:chgData name="Kassandra Moreno" userId="5d05fbaf77664399" providerId="LiveId" clId="{AE781B6E-DE2B-47C3-9F3A-8230A2283CDE}" dt="2022-10-20T01:59:43.321" v="1375" actId="1076"/>
        <pc:sldMkLst>
          <pc:docMk/>
          <pc:sldMk cId="2436470109" sldId="289"/>
        </pc:sldMkLst>
        <pc:spChg chg="mod">
          <ac:chgData name="Kassandra Moreno" userId="5d05fbaf77664399" providerId="LiveId" clId="{AE781B6E-DE2B-47C3-9F3A-8230A2283CDE}" dt="2022-10-20T01:59:43.321" v="1375" actId="1076"/>
          <ac:spMkLst>
            <pc:docMk/>
            <pc:sldMk cId="2436470109" sldId="289"/>
            <ac:spMk id="3" creationId="{54A38425-E06D-8B06-36E8-6844D4D03BA2}"/>
          </ac:spMkLst>
        </pc:spChg>
        <pc:spChg chg="del mod">
          <ac:chgData name="Kassandra Moreno" userId="5d05fbaf77664399" providerId="LiveId" clId="{AE781B6E-DE2B-47C3-9F3A-8230A2283CDE}" dt="2022-10-20T01:49:31.808" v="1326" actId="478"/>
          <ac:spMkLst>
            <pc:docMk/>
            <pc:sldMk cId="2436470109" sldId="289"/>
            <ac:spMk id="11" creationId="{D6EAB8B2-A174-3A1D-7B3C-4CAF957CC72A}"/>
          </ac:spMkLst>
        </pc:spChg>
        <pc:grpChg chg="del">
          <ac:chgData name="Kassandra Moreno" userId="5d05fbaf77664399" providerId="LiveId" clId="{AE781B6E-DE2B-47C3-9F3A-8230A2283CDE}" dt="2022-10-20T01:49:22.673" v="1325" actId="478"/>
          <ac:grpSpMkLst>
            <pc:docMk/>
            <pc:sldMk cId="2436470109" sldId="289"/>
            <ac:grpSpMk id="2" creationId="{E0813BFE-787D-1328-E362-8ED8094421E2}"/>
          </ac:grpSpMkLst>
        </pc:grpChg>
        <pc:picChg chg="add mod">
          <ac:chgData name="Kassandra Moreno" userId="5d05fbaf77664399" providerId="LiveId" clId="{AE781B6E-DE2B-47C3-9F3A-8230A2283CDE}" dt="2022-10-20T01:49:56.838" v="1345" actId="1076"/>
          <ac:picMkLst>
            <pc:docMk/>
            <pc:sldMk cId="2436470109" sldId="289"/>
            <ac:picMk id="7" creationId="{C954822D-379A-AD97-2D3D-24AB9D1E9FD8}"/>
          </ac:picMkLst>
        </pc:picChg>
      </pc:sldChg>
      <pc:sldChg chg="addSp delSp modSp mod">
        <pc:chgData name="Kassandra Moreno" userId="5d05fbaf77664399" providerId="LiveId" clId="{AE781B6E-DE2B-47C3-9F3A-8230A2283CDE}" dt="2022-10-20T02:24:48.993" v="1530" actId="20577"/>
        <pc:sldMkLst>
          <pc:docMk/>
          <pc:sldMk cId="2153526401" sldId="290"/>
        </pc:sldMkLst>
        <pc:spChg chg="add mod">
          <ac:chgData name="Kassandra Moreno" userId="5d05fbaf77664399" providerId="LiveId" clId="{AE781B6E-DE2B-47C3-9F3A-8230A2283CDE}" dt="2022-10-20T02:24:48.993" v="1530" actId="20577"/>
          <ac:spMkLst>
            <pc:docMk/>
            <pc:sldMk cId="2153526401" sldId="290"/>
            <ac:spMk id="2" creationId="{8E9248BB-BF67-FC26-6028-D12CD47624F2}"/>
          </ac:spMkLst>
        </pc:spChg>
        <pc:spChg chg="mod">
          <ac:chgData name="Kassandra Moreno" userId="5d05fbaf77664399" providerId="LiveId" clId="{AE781B6E-DE2B-47C3-9F3A-8230A2283CDE}" dt="2022-10-20T01:59:30.678" v="1373" actId="1076"/>
          <ac:spMkLst>
            <pc:docMk/>
            <pc:sldMk cId="2153526401" sldId="290"/>
            <ac:spMk id="3" creationId="{54A38425-E06D-8B06-36E8-6844D4D03BA2}"/>
          </ac:spMkLst>
        </pc:spChg>
        <pc:picChg chg="add mod">
          <ac:chgData name="Kassandra Moreno" userId="5d05fbaf77664399" providerId="LiveId" clId="{AE781B6E-DE2B-47C3-9F3A-8230A2283CDE}" dt="2022-10-20T02:05:50.896" v="1441" actId="1076"/>
          <ac:picMkLst>
            <pc:docMk/>
            <pc:sldMk cId="2153526401" sldId="290"/>
            <ac:picMk id="4" creationId="{F06DC675-3A2F-5F43-82A5-4C99DEA3DBA8}"/>
          </ac:picMkLst>
        </pc:picChg>
        <pc:picChg chg="del">
          <ac:chgData name="Kassandra Moreno" userId="5d05fbaf77664399" providerId="LiveId" clId="{AE781B6E-DE2B-47C3-9F3A-8230A2283CDE}" dt="2022-10-20T01:56:39.378" v="1346" actId="478"/>
          <ac:picMkLst>
            <pc:docMk/>
            <pc:sldMk cId="2153526401" sldId="290"/>
            <ac:picMk id="7" creationId="{C954822D-379A-AD97-2D3D-24AB9D1E9FD8}"/>
          </ac:picMkLst>
        </pc:picChg>
      </pc:sldChg>
      <pc:sldChg chg="addSp delSp modSp mod">
        <pc:chgData name="Kassandra Moreno" userId="5d05fbaf77664399" providerId="LiveId" clId="{AE781B6E-DE2B-47C3-9F3A-8230A2283CDE}" dt="2022-10-20T02:05:41.932" v="1440" actId="1076"/>
        <pc:sldMkLst>
          <pc:docMk/>
          <pc:sldMk cId="498659137" sldId="291"/>
        </pc:sldMkLst>
        <pc:spChg chg="mod">
          <ac:chgData name="Kassandra Moreno" userId="5d05fbaf77664399" providerId="LiveId" clId="{AE781B6E-DE2B-47C3-9F3A-8230A2283CDE}" dt="2022-10-20T02:05:26.526" v="1436" actId="20577"/>
          <ac:spMkLst>
            <pc:docMk/>
            <pc:sldMk cId="498659137" sldId="291"/>
            <ac:spMk id="2" creationId="{8E9248BB-BF67-FC26-6028-D12CD47624F2}"/>
          </ac:spMkLst>
        </pc:spChg>
        <pc:spChg chg="mod">
          <ac:chgData name="Kassandra Moreno" userId="5d05fbaf77664399" providerId="LiveId" clId="{AE781B6E-DE2B-47C3-9F3A-8230A2283CDE}" dt="2022-10-20T02:03:41.478" v="1384"/>
          <ac:spMkLst>
            <pc:docMk/>
            <pc:sldMk cId="498659137" sldId="291"/>
            <ac:spMk id="3" creationId="{54A38425-E06D-8B06-36E8-6844D4D03BA2}"/>
          </ac:spMkLst>
        </pc:spChg>
        <pc:picChg chg="del">
          <ac:chgData name="Kassandra Moreno" userId="5d05fbaf77664399" providerId="LiveId" clId="{AE781B6E-DE2B-47C3-9F3A-8230A2283CDE}" dt="2022-10-20T02:03:30.630" v="1383" actId="478"/>
          <ac:picMkLst>
            <pc:docMk/>
            <pc:sldMk cId="498659137" sldId="291"/>
            <ac:picMk id="4" creationId="{F06DC675-3A2F-5F43-82A5-4C99DEA3DBA8}"/>
          </ac:picMkLst>
        </pc:picChg>
        <pc:picChg chg="add mod">
          <ac:chgData name="Kassandra Moreno" userId="5d05fbaf77664399" providerId="LiveId" clId="{AE781B6E-DE2B-47C3-9F3A-8230A2283CDE}" dt="2022-10-20T02:05:41.932" v="1440" actId="1076"/>
          <ac:picMkLst>
            <pc:docMk/>
            <pc:sldMk cId="498659137" sldId="291"/>
            <ac:picMk id="5" creationId="{A2DF2B4A-1D7B-0C52-B19C-7625ED62D6F7}"/>
          </ac:picMkLst>
        </pc:picChg>
      </pc:sldChg>
      <pc:sldChg chg="addSp delSp modSp mod">
        <pc:chgData name="Kassandra Moreno" userId="5d05fbaf77664399" providerId="LiveId" clId="{AE781B6E-DE2B-47C3-9F3A-8230A2283CDE}" dt="2022-10-20T02:32:26.571" v="1546" actId="1076"/>
        <pc:sldMkLst>
          <pc:docMk/>
          <pc:sldMk cId="2740426881" sldId="292"/>
        </pc:sldMkLst>
        <pc:spChg chg="mod">
          <ac:chgData name="Kassandra Moreno" userId="5d05fbaf77664399" providerId="LiveId" clId="{AE781B6E-DE2B-47C3-9F3A-8230A2283CDE}" dt="2022-10-20T02:32:26.571" v="1546" actId="1076"/>
          <ac:spMkLst>
            <pc:docMk/>
            <pc:sldMk cId="2740426881" sldId="292"/>
            <ac:spMk id="3" creationId="{54A38425-E06D-8B06-36E8-6844D4D03BA2}"/>
          </ac:spMkLst>
        </pc:spChg>
        <pc:graphicFrameChg chg="add mod modGraphic">
          <ac:chgData name="Kassandra Moreno" userId="5d05fbaf77664399" providerId="LiveId" clId="{AE781B6E-DE2B-47C3-9F3A-8230A2283CDE}" dt="2022-10-20T02:06:53.362" v="1449" actId="1076"/>
          <ac:graphicFrameMkLst>
            <pc:docMk/>
            <pc:sldMk cId="2740426881" sldId="292"/>
            <ac:graphicFrameMk id="2" creationId="{D3AE13BE-7D09-9320-5DB4-A09212CDD927}"/>
          </ac:graphicFrameMkLst>
        </pc:graphicFrameChg>
        <pc:picChg chg="del">
          <ac:chgData name="Kassandra Moreno" userId="5d05fbaf77664399" providerId="LiveId" clId="{AE781B6E-DE2B-47C3-9F3A-8230A2283CDE}" dt="2022-10-20T02:06:16.197" v="1442" actId="478"/>
          <ac:picMkLst>
            <pc:docMk/>
            <pc:sldMk cId="2740426881" sldId="292"/>
            <ac:picMk id="7" creationId="{C954822D-379A-AD97-2D3D-24AB9D1E9FD8}"/>
          </ac:picMkLst>
        </pc:picChg>
      </pc:sldChg>
      <pc:sldChg chg="addSp delSp modSp mod setBg">
        <pc:chgData name="Kassandra Moreno" userId="5d05fbaf77664399" providerId="LiveId" clId="{AE781B6E-DE2B-47C3-9F3A-8230A2283CDE}" dt="2022-10-20T02:15:17.040" v="1472" actId="207"/>
        <pc:sldMkLst>
          <pc:docMk/>
          <pc:sldMk cId="2272206725" sldId="293"/>
        </pc:sldMkLst>
        <pc:spChg chg="mod">
          <ac:chgData name="Kassandra Moreno" userId="5d05fbaf77664399" providerId="LiveId" clId="{AE781B6E-DE2B-47C3-9F3A-8230A2283CDE}" dt="2022-10-20T02:13:10.259" v="1456" actId="6549"/>
          <ac:spMkLst>
            <pc:docMk/>
            <pc:sldMk cId="2272206725" sldId="293"/>
            <ac:spMk id="2" creationId="{FD93113C-CCF0-E625-F2F6-19B111C0EA34}"/>
          </ac:spMkLst>
        </pc:spChg>
        <pc:spChg chg="del mod">
          <ac:chgData name="Kassandra Moreno" userId="5d05fbaf77664399" providerId="LiveId" clId="{AE781B6E-DE2B-47C3-9F3A-8230A2283CDE}" dt="2022-10-20T02:13:03.229" v="1453" actId="478"/>
          <ac:spMkLst>
            <pc:docMk/>
            <pc:sldMk cId="2272206725" sldId="293"/>
            <ac:spMk id="3" creationId="{2F3725A1-3636-3379-CEAE-01CF519569EA}"/>
          </ac:spMkLst>
        </pc:spChg>
        <pc:spChg chg="del">
          <ac:chgData name="Kassandra Moreno" userId="5d05fbaf77664399" providerId="LiveId" clId="{AE781B6E-DE2B-47C3-9F3A-8230A2283CDE}" dt="2022-10-20T02:13:12.508" v="1457" actId="478"/>
          <ac:spMkLst>
            <pc:docMk/>
            <pc:sldMk cId="2272206725" sldId="293"/>
            <ac:spMk id="4" creationId="{C0660167-730B-080B-A670-28D770DF357E}"/>
          </ac:spMkLst>
        </pc:spChg>
        <pc:spChg chg="add mod">
          <ac:chgData name="Kassandra Moreno" userId="5d05fbaf77664399" providerId="LiveId" clId="{AE781B6E-DE2B-47C3-9F3A-8230A2283CDE}" dt="2022-10-20T02:13:51.058" v="1463" actId="20577"/>
          <ac:spMkLst>
            <pc:docMk/>
            <pc:sldMk cId="2272206725" sldId="293"/>
            <ac:spMk id="5" creationId="{6CF8B8B4-EF08-9B21-92D1-5EC56CF2DFCA}"/>
          </ac:spMkLst>
        </pc:spChg>
        <pc:spChg chg="add mod">
          <ac:chgData name="Kassandra Moreno" userId="5d05fbaf77664399" providerId="LiveId" clId="{AE781B6E-DE2B-47C3-9F3A-8230A2283CDE}" dt="2022-10-20T02:14:52.214" v="1469" actId="207"/>
          <ac:spMkLst>
            <pc:docMk/>
            <pc:sldMk cId="2272206725" sldId="293"/>
            <ac:spMk id="7" creationId="{676563DE-76E4-3487-2A75-98C067FB53CB}"/>
          </ac:spMkLst>
        </pc:spChg>
        <pc:spChg chg="add mod">
          <ac:chgData name="Kassandra Moreno" userId="5d05fbaf77664399" providerId="LiveId" clId="{AE781B6E-DE2B-47C3-9F3A-8230A2283CDE}" dt="2022-10-20T02:15:17.040" v="1472" actId="207"/>
          <ac:spMkLst>
            <pc:docMk/>
            <pc:sldMk cId="2272206725" sldId="293"/>
            <ac:spMk id="9" creationId="{33262513-3B61-020F-F10D-61E6122ACE02}"/>
          </ac:spMkLst>
        </pc:spChg>
        <pc:picChg chg="add del mod">
          <ac:chgData name="Kassandra Moreno" userId="5d05fbaf77664399" providerId="LiveId" clId="{AE781B6E-DE2B-47C3-9F3A-8230A2283CDE}" dt="2022-10-20T02:14:40.758" v="1466" actId="478"/>
          <ac:picMkLst>
            <pc:docMk/>
            <pc:sldMk cId="2272206725" sldId="293"/>
            <ac:picMk id="6" creationId="{7EB23D5F-5ADE-632C-6E6A-CBB75E390865}"/>
          </ac:picMkLst>
        </pc:picChg>
      </pc:sldChg>
      <pc:sldChg chg="addSp delSp modSp mod">
        <pc:chgData name="Kassandra Moreno" userId="5d05fbaf77664399" providerId="LiveId" clId="{AE781B6E-DE2B-47C3-9F3A-8230A2283CDE}" dt="2022-10-20T03:05:41.588" v="1732" actId="14100"/>
        <pc:sldMkLst>
          <pc:docMk/>
          <pc:sldMk cId="2114735573" sldId="294"/>
        </pc:sldMkLst>
        <pc:spChg chg="del">
          <ac:chgData name="Kassandra Moreno" userId="5d05fbaf77664399" providerId="LiveId" clId="{AE781B6E-DE2B-47C3-9F3A-8230A2283CDE}" dt="2022-10-20T02:15:51.202" v="1476" actId="478"/>
          <ac:spMkLst>
            <pc:docMk/>
            <pc:sldMk cId="2114735573" sldId="294"/>
            <ac:spMk id="2" creationId="{FD93113C-CCF0-E625-F2F6-19B111C0EA34}"/>
          </ac:spMkLst>
        </pc:spChg>
        <pc:spChg chg="add del mod">
          <ac:chgData name="Kassandra Moreno" userId="5d05fbaf77664399" providerId="LiveId" clId="{AE781B6E-DE2B-47C3-9F3A-8230A2283CDE}" dt="2022-10-20T02:15:53.373" v="1477" actId="478"/>
          <ac:spMkLst>
            <pc:docMk/>
            <pc:sldMk cId="2114735573" sldId="294"/>
            <ac:spMk id="4" creationId="{FA2563AC-6F22-0B01-2F74-BBE7DD642D5F}"/>
          </ac:spMkLst>
        </pc:spChg>
        <pc:spChg chg="del">
          <ac:chgData name="Kassandra Moreno" userId="5d05fbaf77664399" providerId="LiveId" clId="{AE781B6E-DE2B-47C3-9F3A-8230A2283CDE}" dt="2022-10-20T02:15:50.247" v="1475" actId="478"/>
          <ac:spMkLst>
            <pc:docMk/>
            <pc:sldMk cId="2114735573" sldId="294"/>
            <ac:spMk id="5" creationId="{6CF8B8B4-EF08-9B21-92D1-5EC56CF2DFCA}"/>
          </ac:spMkLst>
        </pc:spChg>
        <pc:spChg chg="add mod">
          <ac:chgData name="Kassandra Moreno" userId="5d05fbaf77664399" providerId="LiveId" clId="{AE781B6E-DE2B-47C3-9F3A-8230A2283CDE}" dt="2022-10-20T03:05:41.588" v="1732" actId="14100"/>
          <ac:spMkLst>
            <pc:docMk/>
            <pc:sldMk cId="2114735573" sldId="294"/>
            <ac:spMk id="6" creationId="{0F662A99-5BE2-442F-9775-BE778F60C72F}"/>
          </ac:spMkLst>
        </pc:spChg>
        <pc:spChg chg="del">
          <ac:chgData name="Kassandra Moreno" userId="5d05fbaf77664399" providerId="LiveId" clId="{AE781B6E-DE2B-47C3-9F3A-8230A2283CDE}" dt="2022-10-20T02:15:45.761" v="1473" actId="478"/>
          <ac:spMkLst>
            <pc:docMk/>
            <pc:sldMk cId="2114735573" sldId="294"/>
            <ac:spMk id="7" creationId="{676563DE-76E4-3487-2A75-98C067FB53CB}"/>
          </ac:spMkLst>
        </pc:spChg>
        <pc:spChg chg="mod">
          <ac:chgData name="Kassandra Moreno" userId="5d05fbaf77664399" providerId="LiveId" clId="{AE781B6E-DE2B-47C3-9F3A-8230A2283CDE}" dt="2022-10-20T03:05:28.988" v="1730" actId="1076"/>
          <ac:spMkLst>
            <pc:docMk/>
            <pc:sldMk cId="2114735573" sldId="294"/>
            <ac:spMk id="8" creationId="{DC34CF5F-6F7B-AE79-397D-240D64F7A119}"/>
          </ac:spMkLst>
        </pc:spChg>
        <pc:spChg chg="del">
          <ac:chgData name="Kassandra Moreno" userId="5d05fbaf77664399" providerId="LiveId" clId="{AE781B6E-DE2B-47C3-9F3A-8230A2283CDE}" dt="2022-10-20T02:15:47.979" v="1474" actId="478"/>
          <ac:spMkLst>
            <pc:docMk/>
            <pc:sldMk cId="2114735573" sldId="294"/>
            <ac:spMk id="9" creationId="{33262513-3B61-020F-F10D-61E6122ACE02}"/>
          </ac:spMkLst>
        </pc:spChg>
      </pc:sldChg>
      <pc:sldChg chg="addSp delSp modSp mod">
        <pc:chgData name="Kassandra Moreno" userId="5d05fbaf77664399" providerId="LiveId" clId="{AE781B6E-DE2B-47C3-9F3A-8230A2283CDE}" dt="2022-10-20T02:25:16.790" v="1532" actId="1076"/>
        <pc:sldMkLst>
          <pc:docMk/>
          <pc:sldMk cId="1641463721" sldId="295"/>
        </pc:sldMkLst>
        <pc:spChg chg="add mod">
          <ac:chgData name="Kassandra Moreno" userId="5d05fbaf77664399" providerId="LiveId" clId="{AE781B6E-DE2B-47C3-9F3A-8230A2283CDE}" dt="2022-10-20T02:23:51.929" v="1513" actId="122"/>
          <ac:spMkLst>
            <pc:docMk/>
            <pc:sldMk cId="1641463721" sldId="295"/>
            <ac:spMk id="2" creationId="{21733B5C-84CC-A48E-94BD-14280962E28F}"/>
          </ac:spMkLst>
        </pc:spChg>
        <pc:spChg chg="mod">
          <ac:chgData name="Kassandra Moreno" userId="5d05fbaf77664399" providerId="LiveId" clId="{AE781B6E-DE2B-47C3-9F3A-8230A2283CDE}" dt="2022-10-20T02:25:16.790" v="1532" actId="1076"/>
          <ac:spMkLst>
            <pc:docMk/>
            <pc:sldMk cId="1641463721" sldId="295"/>
            <ac:spMk id="8" creationId="{DC34CF5F-6F7B-AE79-397D-240D64F7A119}"/>
          </ac:spMkLst>
        </pc:spChg>
        <pc:picChg chg="del">
          <ac:chgData name="Kassandra Moreno" userId="5d05fbaf77664399" providerId="LiveId" clId="{AE781B6E-DE2B-47C3-9F3A-8230A2283CDE}" dt="2022-10-20T02:22:42.035" v="1504" actId="478"/>
          <ac:picMkLst>
            <pc:docMk/>
            <pc:sldMk cId="1641463721" sldId="295"/>
            <ac:picMk id="3" creationId="{1A7B9FF5-9FB4-095C-0709-88332670B68D}"/>
          </ac:picMkLst>
        </pc:picChg>
        <pc:picChg chg="add mod">
          <ac:chgData name="Kassandra Moreno" userId="5d05fbaf77664399" providerId="LiveId" clId="{AE781B6E-DE2B-47C3-9F3A-8230A2283CDE}" dt="2022-10-20T02:24:03.498" v="1514"/>
          <ac:picMkLst>
            <pc:docMk/>
            <pc:sldMk cId="1641463721" sldId="295"/>
            <ac:picMk id="4" creationId="{EF0CEA86-F517-0FD7-CF52-70B615C35A4F}"/>
          </ac:picMkLst>
        </pc:picChg>
      </pc:sldChg>
      <pc:sldChg chg="addSp delSp modSp mod">
        <pc:chgData name="Kassandra Moreno" userId="5d05fbaf77664399" providerId="LiveId" clId="{AE781B6E-DE2B-47C3-9F3A-8230A2283CDE}" dt="2022-10-20T02:44:28.224" v="1629" actId="207"/>
        <pc:sldMkLst>
          <pc:docMk/>
          <pc:sldMk cId="2576863029" sldId="296"/>
        </pc:sldMkLst>
        <pc:spChg chg="del mod">
          <ac:chgData name="Kassandra Moreno" userId="5d05fbaf77664399" providerId="LiveId" clId="{AE781B6E-DE2B-47C3-9F3A-8230A2283CDE}" dt="2022-10-20T02:41:20.986" v="1550"/>
          <ac:spMkLst>
            <pc:docMk/>
            <pc:sldMk cId="2576863029" sldId="296"/>
            <ac:spMk id="2" creationId="{FD93113C-CCF0-E625-F2F6-19B111C0EA34}"/>
          </ac:spMkLst>
        </pc:spChg>
        <pc:spChg chg="del">
          <ac:chgData name="Kassandra Moreno" userId="5d05fbaf77664399" providerId="LiveId" clId="{AE781B6E-DE2B-47C3-9F3A-8230A2283CDE}" dt="2022-10-20T02:41:07.105" v="1549" actId="478"/>
          <ac:spMkLst>
            <pc:docMk/>
            <pc:sldMk cId="2576863029" sldId="296"/>
            <ac:spMk id="3" creationId="{2F3725A1-3636-3379-CEAE-01CF519569EA}"/>
          </ac:spMkLst>
        </pc:spChg>
        <pc:spChg chg="del">
          <ac:chgData name="Kassandra Moreno" userId="5d05fbaf77664399" providerId="LiveId" clId="{AE781B6E-DE2B-47C3-9F3A-8230A2283CDE}" dt="2022-10-20T02:41:05.065" v="1548" actId="478"/>
          <ac:spMkLst>
            <pc:docMk/>
            <pc:sldMk cId="2576863029" sldId="296"/>
            <ac:spMk id="4" creationId="{C0660167-730B-080B-A670-28D770DF357E}"/>
          </ac:spMkLst>
        </pc:spChg>
        <pc:spChg chg="add mod">
          <ac:chgData name="Kassandra Moreno" userId="5d05fbaf77664399" providerId="LiveId" clId="{AE781B6E-DE2B-47C3-9F3A-8230A2283CDE}" dt="2022-10-20T02:44:15.638" v="1626" actId="207"/>
          <ac:spMkLst>
            <pc:docMk/>
            <pc:sldMk cId="2576863029" sldId="296"/>
            <ac:spMk id="5" creationId="{BF031F2F-0F3F-7EE9-B38D-D32EBBCD4567}"/>
          </ac:spMkLst>
        </pc:spChg>
        <pc:spChg chg="add mod">
          <ac:chgData name="Kassandra Moreno" userId="5d05fbaf77664399" providerId="LiveId" clId="{AE781B6E-DE2B-47C3-9F3A-8230A2283CDE}" dt="2022-10-20T02:44:28.224" v="1629" actId="207"/>
          <ac:spMkLst>
            <pc:docMk/>
            <pc:sldMk cId="2576863029" sldId="296"/>
            <ac:spMk id="6" creationId="{C246E382-ED64-F62E-2E1B-4E5C33DA1349}"/>
          </ac:spMkLst>
        </pc:spChg>
        <pc:spChg chg="add mod">
          <ac:chgData name="Kassandra Moreno" userId="5d05fbaf77664399" providerId="LiveId" clId="{AE781B6E-DE2B-47C3-9F3A-8230A2283CDE}" dt="2022-10-20T02:44:23.390" v="1628" actId="207"/>
          <ac:spMkLst>
            <pc:docMk/>
            <pc:sldMk cId="2576863029" sldId="296"/>
            <ac:spMk id="7" creationId="{2C9B3633-C3D2-D0EE-09EA-D43F212628D7}"/>
          </ac:spMkLst>
        </pc:spChg>
        <pc:spChg chg="add mod">
          <ac:chgData name="Kassandra Moreno" userId="5d05fbaf77664399" providerId="LiveId" clId="{AE781B6E-DE2B-47C3-9F3A-8230A2283CDE}" dt="2022-10-20T02:44:09.224" v="1625" actId="207"/>
          <ac:spMkLst>
            <pc:docMk/>
            <pc:sldMk cId="2576863029" sldId="296"/>
            <ac:spMk id="9" creationId="{95191B47-0166-3CB8-510F-E8E57DD391C1}"/>
          </ac:spMkLst>
        </pc:spChg>
      </pc:sldChg>
      <pc:sldChg chg="modSp mod">
        <pc:chgData name="Kassandra Moreno" userId="5d05fbaf77664399" providerId="LiveId" clId="{AE781B6E-DE2B-47C3-9F3A-8230A2283CDE}" dt="2022-10-21T06:18:12.201" v="6905" actId="20577"/>
        <pc:sldMkLst>
          <pc:docMk/>
          <pc:sldMk cId="2710906797" sldId="297"/>
        </pc:sldMkLst>
        <pc:spChg chg="mod">
          <ac:chgData name="Kassandra Moreno" userId="5d05fbaf77664399" providerId="LiveId" clId="{AE781B6E-DE2B-47C3-9F3A-8230A2283CDE}" dt="2022-10-20T03:05:22.554" v="1729" actId="1076"/>
          <ac:spMkLst>
            <pc:docMk/>
            <pc:sldMk cId="2710906797" sldId="297"/>
            <ac:spMk id="8" creationId="{DC34CF5F-6F7B-AE79-397D-240D64F7A119}"/>
          </ac:spMkLst>
        </pc:spChg>
        <pc:spChg chg="mod">
          <ac:chgData name="Kassandra Moreno" userId="5d05fbaf77664399" providerId="LiveId" clId="{AE781B6E-DE2B-47C3-9F3A-8230A2283CDE}" dt="2022-10-21T06:18:12.201" v="6905" actId="20577"/>
          <ac:spMkLst>
            <pc:docMk/>
            <pc:sldMk cId="2710906797" sldId="297"/>
            <ac:spMk id="9" creationId="{BA10E8A7-8843-DAED-C809-7AFC16762558}"/>
          </ac:spMkLst>
        </pc:spChg>
      </pc:sldChg>
      <pc:sldChg chg="addSp delSp modSp mod">
        <pc:chgData name="Kassandra Moreno" userId="5d05fbaf77664399" providerId="LiveId" clId="{AE781B6E-DE2B-47C3-9F3A-8230A2283CDE}" dt="2022-10-21T06:14:16.130" v="6756" actId="122"/>
        <pc:sldMkLst>
          <pc:docMk/>
          <pc:sldMk cId="1315013837" sldId="298"/>
        </pc:sldMkLst>
        <pc:spChg chg="mod">
          <ac:chgData name="Kassandra Moreno" userId="5d05fbaf77664399" providerId="LiveId" clId="{AE781B6E-DE2B-47C3-9F3A-8230A2283CDE}" dt="2022-10-21T02:16:18.177" v="3137" actId="242"/>
          <ac:spMkLst>
            <pc:docMk/>
            <pc:sldMk cId="1315013837" sldId="298"/>
            <ac:spMk id="2" creationId="{36E412F9-A5E3-065E-D649-98C27C9DD391}"/>
          </ac:spMkLst>
        </pc:spChg>
        <pc:spChg chg="del mod">
          <ac:chgData name="Kassandra Moreno" userId="5d05fbaf77664399" providerId="LiveId" clId="{AE781B6E-DE2B-47C3-9F3A-8230A2283CDE}" dt="2022-10-21T01:55:48.433" v="2166" actId="478"/>
          <ac:spMkLst>
            <pc:docMk/>
            <pc:sldMk cId="1315013837" sldId="298"/>
            <ac:spMk id="3" creationId="{F9A292EB-C8FE-729E-0F24-C5721B7747A6}"/>
          </ac:spMkLst>
        </pc:spChg>
        <pc:spChg chg="add del mod">
          <ac:chgData name="Kassandra Moreno" userId="5d05fbaf77664399" providerId="LiveId" clId="{AE781B6E-DE2B-47C3-9F3A-8230A2283CDE}" dt="2022-10-21T01:55:49.412" v="2167" actId="478"/>
          <ac:spMkLst>
            <pc:docMk/>
            <pc:sldMk cId="1315013837" sldId="298"/>
            <ac:spMk id="5" creationId="{821C8F23-67A6-68AC-C532-1FE2462A35B8}"/>
          </ac:spMkLst>
        </pc:spChg>
        <pc:spChg chg="add mod">
          <ac:chgData name="Kassandra Moreno" userId="5d05fbaf77664399" providerId="LiveId" clId="{AE781B6E-DE2B-47C3-9F3A-8230A2283CDE}" dt="2022-10-21T06:14:16.130" v="6756" actId="122"/>
          <ac:spMkLst>
            <pc:docMk/>
            <pc:sldMk cId="1315013837" sldId="298"/>
            <ac:spMk id="6" creationId="{2420B920-5701-BF70-82C8-99C567A7C787}"/>
          </ac:spMkLst>
        </pc:spChg>
      </pc:sldChg>
      <pc:sldChg chg="addSp delSp modSp mod">
        <pc:chgData name="Kassandra Moreno" userId="5d05fbaf77664399" providerId="LiveId" clId="{AE781B6E-DE2B-47C3-9F3A-8230A2283CDE}" dt="2022-10-20T17:55:08.280" v="1807" actId="115"/>
        <pc:sldMkLst>
          <pc:docMk/>
          <pc:sldMk cId="4179074535" sldId="299"/>
        </pc:sldMkLst>
        <pc:spChg chg="mod">
          <ac:chgData name="Kassandra Moreno" userId="5d05fbaf77664399" providerId="LiveId" clId="{AE781B6E-DE2B-47C3-9F3A-8230A2283CDE}" dt="2022-10-20T02:54:56.472" v="1666" actId="1076"/>
          <ac:spMkLst>
            <pc:docMk/>
            <pc:sldMk cId="4179074535" sldId="299"/>
            <ac:spMk id="3" creationId="{54A38425-E06D-8B06-36E8-6844D4D03BA2}"/>
          </ac:spMkLst>
        </pc:spChg>
        <pc:spChg chg="mod">
          <ac:chgData name="Kassandra Moreno" userId="5d05fbaf77664399" providerId="LiveId" clId="{AE781B6E-DE2B-47C3-9F3A-8230A2283CDE}" dt="2022-10-20T17:55:08.280" v="1807" actId="115"/>
          <ac:spMkLst>
            <pc:docMk/>
            <pc:sldMk cId="4179074535" sldId="299"/>
            <ac:spMk id="11" creationId="{D6EAB8B2-A174-3A1D-7B3C-4CAF957CC72A}"/>
          </ac:spMkLst>
        </pc:spChg>
        <pc:grpChg chg="del">
          <ac:chgData name="Kassandra Moreno" userId="5d05fbaf77664399" providerId="LiveId" clId="{AE781B6E-DE2B-47C3-9F3A-8230A2283CDE}" dt="2022-10-20T02:53:42.287" v="1647" actId="478"/>
          <ac:grpSpMkLst>
            <pc:docMk/>
            <pc:sldMk cId="4179074535" sldId="299"/>
            <ac:grpSpMk id="2" creationId="{E0813BFE-787D-1328-E362-8ED8094421E2}"/>
          </ac:grpSpMkLst>
        </pc:grpChg>
        <pc:picChg chg="add mod">
          <ac:chgData name="Kassandra Moreno" userId="5d05fbaf77664399" providerId="LiveId" clId="{AE781B6E-DE2B-47C3-9F3A-8230A2283CDE}" dt="2022-10-20T02:54:52.741" v="1665" actId="1076"/>
          <ac:picMkLst>
            <pc:docMk/>
            <pc:sldMk cId="4179074535" sldId="299"/>
            <ac:picMk id="7" creationId="{E41832D3-8828-5593-8C43-A99949DA3074}"/>
          </ac:picMkLst>
        </pc:picChg>
      </pc:sldChg>
      <pc:sldChg chg="addSp delSp modSp mod">
        <pc:chgData name="Kassandra Moreno" userId="5d05fbaf77664399" providerId="LiveId" clId="{AE781B6E-DE2B-47C3-9F3A-8230A2283CDE}" dt="2022-10-20T02:55:57.412" v="1679" actId="1076"/>
        <pc:sldMkLst>
          <pc:docMk/>
          <pc:sldMk cId="3980447703" sldId="300"/>
        </pc:sldMkLst>
        <pc:spChg chg="mod">
          <ac:chgData name="Kassandra Moreno" userId="5d05fbaf77664399" providerId="LiveId" clId="{AE781B6E-DE2B-47C3-9F3A-8230A2283CDE}" dt="2022-10-20T02:55:57.412" v="1679" actId="1076"/>
          <ac:spMkLst>
            <pc:docMk/>
            <pc:sldMk cId="3980447703" sldId="300"/>
            <ac:spMk id="3" creationId="{54A38425-E06D-8B06-36E8-6844D4D03BA2}"/>
          </ac:spMkLst>
        </pc:spChg>
        <pc:picChg chg="add mod">
          <ac:chgData name="Kassandra Moreno" userId="5d05fbaf77664399" providerId="LiveId" clId="{AE781B6E-DE2B-47C3-9F3A-8230A2283CDE}" dt="2022-10-20T02:55:54.972" v="1678" actId="1076"/>
          <ac:picMkLst>
            <pc:docMk/>
            <pc:sldMk cId="3980447703" sldId="300"/>
            <ac:picMk id="2" creationId="{9C0CEB52-4A44-D4A8-D934-8AF7E37E1354}"/>
          </ac:picMkLst>
        </pc:picChg>
        <pc:picChg chg="del mod">
          <ac:chgData name="Kassandra Moreno" userId="5d05fbaf77664399" providerId="LiveId" clId="{AE781B6E-DE2B-47C3-9F3A-8230A2283CDE}" dt="2022-10-20T02:55:44.734" v="1676" actId="478"/>
          <ac:picMkLst>
            <pc:docMk/>
            <pc:sldMk cId="3980447703" sldId="300"/>
            <ac:picMk id="7" creationId="{C954822D-379A-AD97-2D3D-24AB9D1E9FD8}"/>
          </ac:picMkLst>
        </pc:picChg>
      </pc:sldChg>
      <pc:sldChg chg="addSp delSp modSp mod">
        <pc:chgData name="Kassandra Moreno" userId="5d05fbaf77664399" providerId="LiveId" clId="{AE781B6E-DE2B-47C3-9F3A-8230A2283CDE}" dt="2022-10-20T02:57:04.352" v="1683" actId="207"/>
        <pc:sldMkLst>
          <pc:docMk/>
          <pc:sldMk cId="2925642352" sldId="301"/>
        </pc:sldMkLst>
        <pc:spChg chg="add mod">
          <ac:chgData name="Kassandra Moreno" userId="5d05fbaf77664399" providerId="LiveId" clId="{AE781B6E-DE2B-47C3-9F3A-8230A2283CDE}" dt="2022-10-20T02:57:04.352" v="1683" actId="207"/>
          <ac:spMkLst>
            <pc:docMk/>
            <pc:sldMk cId="2925642352" sldId="301"/>
            <ac:spMk id="4" creationId="{976E0D57-8411-E2F1-DF36-087AC19D7CB6}"/>
          </ac:spMkLst>
        </pc:spChg>
        <pc:graphicFrameChg chg="del">
          <ac:chgData name="Kassandra Moreno" userId="5d05fbaf77664399" providerId="LiveId" clId="{AE781B6E-DE2B-47C3-9F3A-8230A2283CDE}" dt="2022-10-20T02:56:40.174" v="1680" actId="478"/>
          <ac:graphicFrameMkLst>
            <pc:docMk/>
            <pc:sldMk cId="2925642352" sldId="301"/>
            <ac:graphicFrameMk id="2" creationId="{D3AE13BE-7D09-9320-5DB4-A09212CDD927}"/>
          </ac:graphicFrameMkLst>
        </pc:graphicFrameChg>
      </pc:sldChg>
      <pc:sldChg chg="addSp delSp modSp mod">
        <pc:chgData name="Kassandra Moreno" userId="5d05fbaf77664399" providerId="LiveId" clId="{AE781B6E-DE2B-47C3-9F3A-8230A2283CDE}" dt="2022-10-20T03:02:24.223" v="1695" actId="478"/>
        <pc:sldMkLst>
          <pc:docMk/>
          <pc:sldMk cId="212786241" sldId="302"/>
        </pc:sldMkLst>
        <pc:spChg chg="mod">
          <ac:chgData name="Kassandra Moreno" userId="5d05fbaf77664399" providerId="LiveId" clId="{AE781B6E-DE2B-47C3-9F3A-8230A2283CDE}" dt="2022-10-20T03:02:06.999" v="1691" actId="14100"/>
          <ac:spMkLst>
            <pc:docMk/>
            <pc:sldMk cId="212786241" sldId="302"/>
            <ac:spMk id="2" creationId="{FD93113C-CCF0-E625-F2F6-19B111C0EA34}"/>
          </ac:spMkLst>
        </pc:spChg>
        <pc:spChg chg="del mod">
          <ac:chgData name="Kassandra Moreno" userId="5d05fbaf77664399" providerId="LiveId" clId="{AE781B6E-DE2B-47C3-9F3A-8230A2283CDE}" dt="2022-10-20T03:02:24.223" v="1695" actId="478"/>
          <ac:spMkLst>
            <pc:docMk/>
            <pc:sldMk cId="212786241" sldId="302"/>
            <ac:spMk id="5" creationId="{6CF8B8B4-EF08-9B21-92D1-5EC56CF2DFCA}"/>
          </ac:spMkLst>
        </pc:spChg>
        <pc:spChg chg="del">
          <ac:chgData name="Kassandra Moreno" userId="5d05fbaf77664399" providerId="LiveId" clId="{AE781B6E-DE2B-47C3-9F3A-8230A2283CDE}" dt="2022-10-20T03:01:38.273" v="1685" actId="478"/>
          <ac:spMkLst>
            <pc:docMk/>
            <pc:sldMk cId="212786241" sldId="302"/>
            <ac:spMk id="7" creationId="{676563DE-76E4-3487-2A75-98C067FB53CB}"/>
          </ac:spMkLst>
        </pc:spChg>
        <pc:spChg chg="mod">
          <ac:chgData name="Kassandra Moreno" userId="5d05fbaf77664399" providerId="LiveId" clId="{AE781B6E-DE2B-47C3-9F3A-8230A2283CDE}" dt="2022-10-20T03:02:12.567" v="1693" actId="1076"/>
          <ac:spMkLst>
            <pc:docMk/>
            <pc:sldMk cId="212786241" sldId="302"/>
            <ac:spMk id="8" creationId="{DC34CF5F-6F7B-AE79-397D-240D64F7A119}"/>
          </ac:spMkLst>
        </pc:spChg>
        <pc:spChg chg="del">
          <ac:chgData name="Kassandra Moreno" userId="5d05fbaf77664399" providerId="LiveId" clId="{AE781B6E-DE2B-47C3-9F3A-8230A2283CDE}" dt="2022-10-20T03:01:40.365" v="1686" actId="478"/>
          <ac:spMkLst>
            <pc:docMk/>
            <pc:sldMk cId="212786241" sldId="302"/>
            <ac:spMk id="9" creationId="{33262513-3B61-020F-F10D-61E6122ACE02}"/>
          </ac:spMkLst>
        </pc:spChg>
        <pc:graphicFrameChg chg="add mod">
          <ac:chgData name="Kassandra Moreno" userId="5d05fbaf77664399" providerId="LiveId" clId="{AE781B6E-DE2B-47C3-9F3A-8230A2283CDE}" dt="2022-10-20T03:02:19.535" v="1694" actId="1076"/>
          <ac:graphicFrameMkLst>
            <pc:docMk/>
            <pc:sldMk cId="212786241" sldId="302"/>
            <ac:graphicFrameMk id="3" creationId="{FBC1B799-CFE4-1008-B6FE-7FBC812ED0A7}"/>
          </ac:graphicFrameMkLst>
        </pc:graphicFrameChg>
      </pc:sldChg>
      <pc:sldChg chg="modSp mod">
        <pc:chgData name="Kassandra Moreno" userId="5d05fbaf77664399" providerId="LiveId" clId="{AE781B6E-DE2B-47C3-9F3A-8230A2283CDE}" dt="2022-10-21T04:56:51.362" v="4173" actId="207"/>
        <pc:sldMkLst>
          <pc:docMk/>
          <pc:sldMk cId="2061488841" sldId="303"/>
        </pc:sldMkLst>
        <pc:spChg chg="mod">
          <ac:chgData name="Kassandra Moreno" userId="5d05fbaf77664399" providerId="LiveId" clId="{AE781B6E-DE2B-47C3-9F3A-8230A2283CDE}" dt="2022-10-21T04:56:51.362" v="4173" actId="207"/>
          <ac:spMkLst>
            <pc:docMk/>
            <pc:sldMk cId="2061488841" sldId="303"/>
            <ac:spMk id="6" creationId="{0F662A99-5BE2-442F-9775-BE778F60C72F}"/>
          </ac:spMkLst>
        </pc:spChg>
        <pc:spChg chg="mod">
          <ac:chgData name="Kassandra Moreno" userId="5d05fbaf77664399" providerId="LiveId" clId="{AE781B6E-DE2B-47C3-9F3A-8230A2283CDE}" dt="2022-10-20T03:05:11.336" v="1727" actId="1076"/>
          <ac:spMkLst>
            <pc:docMk/>
            <pc:sldMk cId="2061488841" sldId="303"/>
            <ac:spMk id="8" creationId="{DC34CF5F-6F7B-AE79-397D-240D64F7A119}"/>
          </ac:spMkLst>
        </pc:spChg>
      </pc:sldChg>
      <pc:sldChg chg="addSp delSp modSp mod">
        <pc:chgData name="Kassandra Moreno" userId="5d05fbaf77664399" providerId="LiveId" clId="{AE781B6E-DE2B-47C3-9F3A-8230A2283CDE}" dt="2022-10-21T06:17:28.383" v="6897" actId="122"/>
        <pc:sldMkLst>
          <pc:docMk/>
          <pc:sldMk cId="2212000488" sldId="304"/>
        </pc:sldMkLst>
        <pc:spChg chg="mod">
          <ac:chgData name="Kassandra Moreno" userId="5d05fbaf77664399" providerId="LiveId" clId="{AE781B6E-DE2B-47C3-9F3A-8230A2283CDE}" dt="2022-10-21T02:16:43.972" v="3142" actId="255"/>
          <ac:spMkLst>
            <pc:docMk/>
            <pc:sldMk cId="2212000488" sldId="304"/>
            <ac:spMk id="2" creationId="{36E412F9-A5E3-065E-D649-98C27C9DD391}"/>
          </ac:spMkLst>
        </pc:spChg>
        <pc:spChg chg="del mod">
          <ac:chgData name="Kassandra Moreno" userId="5d05fbaf77664399" providerId="LiveId" clId="{AE781B6E-DE2B-47C3-9F3A-8230A2283CDE}" dt="2022-10-21T01:55:55.650" v="2168" actId="478"/>
          <ac:spMkLst>
            <pc:docMk/>
            <pc:sldMk cId="2212000488" sldId="304"/>
            <ac:spMk id="3" creationId="{F9A292EB-C8FE-729E-0F24-C5721B7747A6}"/>
          </ac:spMkLst>
        </pc:spChg>
        <pc:spChg chg="add del mod">
          <ac:chgData name="Kassandra Moreno" userId="5d05fbaf77664399" providerId="LiveId" clId="{AE781B6E-DE2B-47C3-9F3A-8230A2283CDE}" dt="2022-10-21T01:55:56.782" v="2169" actId="478"/>
          <ac:spMkLst>
            <pc:docMk/>
            <pc:sldMk cId="2212000488" sldId="304"/>
            <ac:spMk id="5" creationId="{06A12899-0EF5-6D42-C932-16CB8B51DB7D}"/>
          </ac:spMkLst>
        </pc:spChg>
        <pc:spChg chg="add mod">
          <ac:chgData name="Kassandra Moreno" userId="5d05fbaf77664399" providerId="LiveId" clId="{AE781B6E-DE2B-47C3-9F3A-8230A2283CDE}" dt="2022-10-21T06:17:28.383" v="6897" actId="122"/>
          <ac:spMkLst>
            <pc:docMk/>
            <pc:sldMk cId="2212000488" sldId="304"/>
            <ac:spMk id="6" creationId="{78DD1E66-7985-4F51-815C-65D4AAC42885}"/>
          </ac:spMkLst>
        </pc:spChg>
      </pc:sldChg>
      <pc:sldChg chg="addSp delSp modSp mod">
        <pc:chgData name="Kassandra Moreno" userId="5d05fbaf77664399" providerId="LiveId" clId="{AE781B6E-DE2B-47C3-9F3A-8230A2283CDE}" dt="2022-10-20T17:54:44.858" v="1803" actId="20577"/>
        <pc:sldMkLst>
          <pc:docMk/>
          <pc:sldMk cId="1559080930" sldId="305"/>
        </pc:sldMkLst>
        <pc:spChg chg="mod">
          <ac:chgData name="Kassandra Moreno" userId="5d05fbaf77664399" providerId="LiveId" clId="{AE781B6E-DE2B-47C3-9F3A-8230A2283CDE}" dt="2022-10-20T17:54:44.858" v="1803" actId="20577"/>
          <ac:spMkLst>
            <pc:docMk/>
            <pc:sldMk cId="1559080930" sldId="305"/>
            <ac:spMk id="11" creationId="{D6EAB8B2-A174-3A1D-7B3C-4CAF957CC72A}"/>
          </ac:spMkLst>
        </pc:spChg>
        <pc:picChg chg="del">
          <ac:chgData name="Kassandra Moreno" userId="5d05fbaf77664399" providerId="LiveId" clId="{AE781B6E-DE2B-47C3-9F3A-8230A2283CDE}" dt="2022-10-20T17:52:28.709" v="1781" actId="478"/>
          <ac:picMkLst>
            <pc:docMk/>
            <pc:sldMk cId="1559080930" sldId="305"/>
            <ac:picMk id="2" creationId="{228103B7-CBB5-A0CC-4DAE-EB1DF8F4EBC4}"/>
          </ac:picMkLst>
        </pc:picChg>
        <pc:picChg chg="add del mod">
          <ac:chgData name="Kassandra Moreno" userId="5d05fbaf77664399" providerId="LiveId" clId="{AE781B6E-DE2B-47C3-9F3A-8230A2283CDE}" dt="2022-10-20T17:53:53.498" v="1794"/>
          <ac:picMkLst>
            <pc:docMk/>
            <pc:sldMk cId="1559080930" sldId="305"/>
            <ac:picMk id="1026" creationId="{E44F888B-FF0A-0A17-EF91-1CE81EACADB1}"/>
          </ac:picMkLst>
        </pc:picChg>
        <pc:picChg chg="add mod">
          <ac:chgData name="Kassandra Moreno" userId="5d05fbaf77664399" providerId="LiveId" clId="{AE781B6E-DE2B-47C3-9F3A-8230A2283CDE}" dt="2022-10-20T17:54:31.956" v="1801" actId="1076"/>
          <ac:picMkLst>
            <pc:docMk/>
            <pc:sldMk cId="1559080930" sldId="305"/>
            <ac:picMk id="1028" creationId="{19EFD787-E455-A007-F275-583710C168A8}"/>
          </ac:picMkLst>
        </pc:picChg>
      </pc:sldChg>
      <pc:sldChg chg="addSp delSp modSp mod">
        <pc:chgData name="Kassandra Moreno" userId="5d05fbaf77664399" providerId="LiveId" clId="{AE781B6E-DE2B-47C3-9F3A-8230A2283CDE}" dt="2022-10-21T01:56:08.872" v="2171" actId="1076"/>
        <pc:sldMkLst>
          <pc:docMk/>
          <pc:sldMk cId="888206051" sldId="306"/>
        </pc:sldMkLst>
        <pc:spChg chg="add del mod">
          <ac:chgData name="Kassandra Moreno" userId="5d05fbaf77664399" providerId="LiveId" clId="{AE781B6E-DE2B-47C3-9F3A-8230A2283CDE}" dt="2022-10-21T01:35:18.168" v="1833" actId="478"/>
          <ac:spMkLst>
            <pc:docMk/>
            <pc:sldMk cId="888206051" sldId="306"/>
            <ac:spMk id="4" creationId="{F706A2C7-DE74-730F-9028-2E727A756AB1}"/>
          </ac:spMkLst>
        </pc:spChg>
        <pc:spChg chg="mod">
          <ac:chgData name="Kassandra Moreno" userId="5d05fbaf77664399" providerId="LiveId" clId="{AE781B6E-DE2B-47C3-9F3A-8230A2283CDE}" dt="2022-10-21T01:56:05.724" v="2170" actId="1076"/>
          <ac:spMkLst>
            <pc:docMk/>
            <pc:sldMk cId="888206051" sldId="306"/>
            <ac:spMk id="8" creationId="{DC34CF5F-6F7B-AE79-397D-240D64F7A119}"/>
          </ac:spMkLst>
        </pc:spChg>
        <pc:picChg chg="del">
          <ac:chgData name="Kassandra Moreno" userId="5d05fbaf77664399" providerId="LiveId" clId="{AE781B6E-DE2B-47C3-9F3A-8230A2283CDE}" dt="2022-10-20T17:58:15.960" v="1810" actId="478"/>
          <ac:picMkLst>
            <pc:docMk/>
            <pc:sldMk cId="888206051" sldId="306"/>
            <ac:picMk id="3" creationId="{1A7B9FF5-9FB4-095C-0709-88332670B68D}"/>
          </ac:picMkLst>
        </pc:picChg>
        <pc:picChg chg="add mod">
          <ac:chgData name="Kassandra Moreno" userId="5d05fbaf77664399" providerId="LiveId" clId="{AE781B6E-DE2B-47C3-9F3A-8230A2283CDE}" dt="2022-10-21T01:56:08.872" v="2171" actId="1076"/>
          <ac:picMkLst>
            <pc:docMk/>
            <pc:sldMk cId="888206051" sldId="306"/>
            <ac:picMk id="6" creationId="{6609D455-AA98-3947-3F15-D6CC784B6EF7}"/>
          </ac:picMkLst>
        </pc:picChg>
      </pc:sldChg>
      <pc:sldChg chg="addSp delSp modSp mod">
        <pc:chgData name="Kassandra Moreno" userId="5d05fbaf77664399" providerId="LiveId" clId="{AE781B6E-DE2B-47C3-9F3A-8230A2283CDE}" dt="2022-10-21T01:44:24.237" v="1844" actId="1076"/>
        <pc:sldMkLst>
          <pc:docMk/>
          <pc:sldMk cId="659785669" sldId="307"/>
        </pc:sldMkLst>
        <pc:spChg chg="add del mod">
          <ac:chgData name="Kassandra Moreno" userId="5d05fbaf77664399" providerId="LiveId" clId="{AE781B6E-DE2B-47C3-9F3A-8230A2283CDE}" dt="2022-10-21T01:44:03.880" v="1841" actId="478"/>
          <ac:spMkLst>
            <pc:docMk/>
            <pc:sldMk cId="659785669" sldId="307"/>
            <ac:spMk id="3" creationId="{FB2A0A14-B09B-A5F8-1B6E-B47842B2D8A2}"/>
          </ac:spMkLst>
        </pc:spChg>
        <pc:spChg chg="del mod">
          <ac:chgData name="Kassandra Moreno" userId="5d05fbaf77664399" providerId="LiveId" clId="{AE781B6E-DE2B-47C3-9F3A-8230A2283CDE}" dt="2022-10-21T01:43:28.331" v="1835" actId="478"/>
          <ac:spMkLst>
            <pc:docMk/>
            <pc:sldMk cId="659785669" sldId="307"/>
            <ac:spMk id="5" creationId="{BF031F2F-0F3F-7EE9-B38D-D32EBBCD4567}"/>
          </ac:spMkLst>
        </pc:spChg>
        <pc:spChg chg="del">
          <ac:chgData name="Kassandra Moreno" userId="5d05fbaf77664399" providerId="LiveId" clId="{AE781B6E-DE2B-47C3-9F3A-8230A2283CDE}" dt="2022-10-20T17:58:40.175" v="1812" actId="478"/>
          <ac:spMkLst>
            <pc:docMk/>
            <pc:sldMk cId="659785669" sldId="307"/>
            <ac:spMk id="6" creationId="{C246E382-ED64-F62E-2E1B-4E5C33DA1349}"/>
          </ac:spMkLst>
        </pc:spChg>
        <pc:spChg chg="del">
          <ac:chgData name="Kassandra Moreno" userId="5d05fbaf77664399" providerId="LiveId" clId="{AE781B6E-DE2B-47C3-9F3A-8230A2283CDE}" dt="2022-10-20T17:58:42.775" v="1813" actId="478"/>
          <ac:spMkLst>
            <pc:docMk/>
            <pc:sldMk cId="659785669" sldId="307"/>
            <ac:spMk id="7" creationId="{2C9B3633-C3D2-D0EE-09EA-D43F212628D7}"/>
          </ac:spMkLst>
        </pc:spChg>
        <pc:spChg chg="mod">
          <ac:chgData name="Kassandra Moreno" userId="5d05fbaf77664399" providerId="LiveId" clId="{AE781B6E-DE2B-47C3-9F3A-8230A2283CDE}" dt="2022-10-21T01:44:24.237" v="1844" actId="1076"/>
          <ac:spMkLst>
            <pc:docMk/>
            <pc:sldMk cId="659785669" sldId="307"/>
            <ac:spMk id="8" creationId="{DC34CF5F-6F7B-AE79-397D-240D64F7A119}"/>
          </ac:spMkLst>
        </pc:spChg>
        <pc:spChg chg="del">
          <ac:chgData name="Kassandra Moreno" userId="5d05fbaf77664399" providerId="LiveId" clId="{AE781B6E-DE2B-47C3-9F3A-8230A2283CDE}" dt="2022-10-20T17:58:45.647" v="1814" actId="478"/>
          <ac:spMkLst>
            <pc:docMk/>
            <pc:sldMk cId="659785669" sldId="307"/>
            <ac:spMk id="9" creationId="{95191B47-0166-3CB8-510F-E8E57DD391C1}"/>
          </ac:spMkLst>
        </pc:spChg>
        <pc:graphicFrameChg chg="add mod">
          <ac:chgData name="Kassandra Moreno" userId="5d05fbaf77664399" providerId="LiveId" clId="{AE781B6E-DE2B-47C3-9F3A-8230A2283CDE}" dt="2022-10-21T01:44:20.050" v="1843" actId="1076"/>
          <ac:graphicFrameMkLst>
            <pc:docMk/>
            <pc:sldMk cId="659785669" sldId="307"/>
            <ac:graphicFrameMk id="4" creationId="{C2C11D04-D40F-B012-4A83-B862258354B2}"/>
          </ac:graphicFrameMkLst>
        </pc:graphicFrameChg>
      </pc:sldChg>
      <pc:sldChg chg="modSp mod">
        <pc:chgData name="Kassandra Moreno" userId="5d05fbaf77664399" providerId="LiveId" clId="{AE781B6E-DE2B-47C3-9F3A-8230A2283CDE}" dt="2022-10-21T02:09:09.539" v="3099" actId="20577"/>
        <pc:sldMkLst>
          <pc:docMk/>
          <pc:sldMk cId="2708930138" sldId="308"/>
        </pc:sldMkLst>
        <pc:spChg chg="mod">
          <ac:chgData name="Kassandra Moreno" userId="5d05fbaf77664399" providerId="LiveId" clId="{AE781B6E-DE2B-47C3-9F3A-8230A2283CDE}" dt="2022-10-21T02:09:09.539" v="3099" actId="20577"/>
          <ac:spMkLst>
            <pc:docMk/>
            <pc:sldMk cId="2708930138" sldId="308"/>
            <ac:spMk id="9" creationId="{BA10E8A7-8843-DAED-C809-7AFC16762558}"/>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Hall Effect- Kassandra Moreno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Sheet1!$A$1:$A$207</c:f>
              <c:numCache>
                <c:formatCode>General</c:formatCode>
                <c:ptCount val="207"/>
                <c:pt idx="0">
                  <c:v>0</c:v>
                </c:pt>
                <c:pt idx="1">
                  <c:v>-1</c:v>
                </c:pt>
                <c:pt idx="2">
                  <c:v>0</c:v>
                </c:pt>
                <c:pt idx="3">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-1</c:v>
                </c:pt>
                <c:pt idx="35">
                  <c:v>0</c:v>
                </c:pt>
                <c:pt idx="36">
                  <c:v>0</c:v>
                </c:pt>
                <c:pt idx="37">
                  <c:v>-1</c:v>
                </c:pt>
                <c:pt idx="38">
                  <c:v>-1</c:v>
                </c:pt>
                <c:pt idx="39">
                  <c:v>0</c:v>
                </c:pt>
                <c:pt idx="40">
                  <c:v>-1</c:v>
                </c:pt>
                <c:pt idx="41">
                  <c:v>-1</c:v>
                </c:pt>
                <c:pt idx="42">
                  <c:v>-1</c:v>
                </c:pt>
                <c:pt idx="43">
                  <c:v>-2</c:v>
                </c:pt>
                <c:pt idx="44">
                  <c:v>-2</c:v>
                </c:pt>
                <c:pt idx="45">
                  <c:v>-2</c:v>
                </c:pt>
                <c:pt idx="46">
                  <c:v>-3</c:v>
                </c:pt>
                <c:pt idx="47">
                  <c:v>-3</c:v>
                </c:pt>
                <c:pt idx="48">
                  <c:v>-3</c:v>
                </c:pt>
                <c:pt idx="49">
                  <c:v>-3</c:v>
                </c:pt>
                <c:pt idx="50">
                  <c:v>-2</c:v>
                </c:pt>
                <c:pt idx="51">
                  <c:v>-2</c:v>
                </c:pt>
                <c:pt idx="52">
                  <c:v>-2</c:v>
                </c:pt>
                <c:pt idx="53">
                  <c:v>-2</c:v>
                </c:pt>
                <c:pt idx="54">
                  <c:v>-2</c:v>
                </c:pt>
                <c:pt idx="55">
                  <c:v>-2</c:v>
                </c:pt>
                <c:pt idx="56">
                  <c:v>-2</c:v>
                </c:pt>
                <c:pt idx="57">
                  <c:v>-2</c:v>
                </c:pt>
                <c:pt idx="58">
                  <c:v>-2</c:v>
                </c:pt>
                <c:pt idx="59">
                  <c:v>-2</c:v>
                </c:pt>
                <c:pt idx="60">
                  <c:v>-2</c:v>
                </c:pt>
                <c:pt idx="61">
                  <c:v>-2</c:v>
                </c:pt>
                <c:pt idx="62">
                  <c:v>-2</c:v>
                </c:pt>
                <c:pt idx="63">
                  <c:v>-2</c:v>
                </c:pt>
                <c:pt idx="64">
                  <c:v>-2</c:v>
                </c:pt>
                <c:pt idx="65">
                  <c:v>-2</c:v>
                </c:pt>
                <c:pt idx="66">
                  <c:v>-2</c:v>
                </c:pt>
                <c:pt idx="67">
                  <c:v>-2</c:v>
                </c:pt>
                <c:pt idx="68">
                  <c:v>-2</c:v>
                </c:pt>
                <c:pt idx="69">
                  <c:v>-2</c:v>
                </c:pt>
                <c:pt idx="70">
                  <c:v>-2</c:v>
                </c:pt>
                <c:pt idx="71">
                  <c:v>-2</c:v>
                </c:pt>
                <c:pt idx="72">
                  <c:v>-1</c:v>
                </c:pt>
                <c:pt idx="73">
                  <c:v>-1</c:v>
                </c:pt>
                <c:pt idx="74">
                  <c:v>-2</c:v>
                </c:pt>
                <c:pt idx="75">
                  <c:v>-2</c:v>
                </c:pt>
                <c:pt idx="76">
                  <c:v>-3</c:v>
                </c:pt>
                <c:pt idx="77">
                  <c:v>5</c:v>
                </c:pt>
                <c:pt idx="78">
                  <c:v>26</c:v>
                </c:pt>
                <c:pt idx="79">
                  <c:v>20</c:v>
                </c:pt>
                <c:pt idx="80">
                  <c:v>-2</c:v>
                </c:pt>
                <c:pt idx="81">
                  <c:v>-1</c:v>
                </c:pt>
                <c:pt idx="82">
                  <c:v>164</c:v>
                </c:pt>
                <c:pt idx="83">
                  <c:v>148</c:v>
                </c:pt>
                <c:pt idx="84">
                  <c:v>86</c:v>
                </c:pt>
                <c:pt idx="85">
                  <c:v>-2</c:v>
                </c:pt>
                <c:pt idx="86">
                  <c:v>-1</c:v>
                </c:pt>
                <c:pt idx="87">
                  <c:v>-1</c:v>
                </c:pt>
                <c:pt idx="88">
                  <c:v>8</c:v>
                </c:pt>
                <c:pt idx="89">
                  <c:v>147</c:v>
                </c:pt>
                <c:pt idx="90">
                  <c:v>232</c:v>
                </c:pt>
                <c:pt idx="91">
                  <c:v>255</c:v>
                </c:pt>
                <c:pt idx="92">
                  <c:v>-298</c:v>
                </c:pt>
                <c:pt idx="93">
                  <c:v>-290</c:v>
                </c:pt>
                <c:pt idx="94">
                  <c:v>-296</c:v>
                </c:pt>
                <c:pt idx="95">
                  <c:v>-228</c:v>
                </c:pt>
                <c:pt idx="96">
                  <c:v>-207</c:v>
                </c:pt>
                <c:pt idx="97">
                  <c:v>-145</c:v>
                </c:pt>
                <c:pt idx="98">
                  <c:v>-65</c:v>
                </c:pt>
                <c:pt idx="99">
                  <c:v>-196</c:v>
                </c:pt>
                <c:pt idx="100">
                  <c:v>179</c:v>
                </c:pt>
                <c:pt idx="101">
                  <c:v>100</c:v>
                </c:pt>
                <c:pt idx="102">
                  <c:v>-2</c:v>
                </c:pt>
                <c:pt idx="103">
                  <c:v>-2</c:v>
                </c:pt>
                <c:pt idx="104">
                  <c:v>-1</c:v>
                </c:pt>
                <c:pt idx="105">
                  <c:v>-1</c:v>
                </c:pt>
                <c:pt idx="106">
                  <c:v>0</c:v>
                </c:pt>
                <c:pt idx="107">
                  <c:v>-1</c:v>
                </c:pt>
                <c:pt idx="108">
                  <c:v>-1</c:v>
                </c:pt>
                <c:pt idx="109">
                  <c:v>0</c:v>
                </c:pt>
                <c:pt idx="110">
                  <c:v>0</c:v>
                </c:pt>
                <c:pt idx="111">
                  <c:v>0</c:v>
                </c:pt>
                <c:pt idx="112">
                  <c:v>0</c:v>
                </c:pt>
                <c:pt idx="113">
                  <c:v>-1</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-1</c:v>
                </c:pt>
                <c:pt idx="130">
                  <c:v>1</c:v>
                </c:pt>
                <c:pt idx="131">
                  <c:v>4</c:v>
                </c:pt>
                <c:pt idx="132">
                  <c:v>14</c:v>
                </c:pt>
                <c:pt idx="133">
                  <c:v>2</c:v>
                </c:pt>
                <c:pt idx="134">
                  <c:v>5</c:v>
                </c:pt>
                <c:pt idx="135">
                  <c:v>-9</c:v>
                </c:pt>
                <c:pt idx="136">
                  <c:v>-32</c:v>
                </c:pt>
                <c:pt idx="137">
                  <c:v>-22</c:v>
                </c:pt>
                <c:pt idx="138">
                  <c:v>-12</c:v>
                </c:pt>
                <c:pt idx="139">
                  <c:v>-12</c:v>
                </c:pt>
                <c:pt idx="140">
                  <c:v>-6</c:v>
                </c:pt>
                <c:pt idx="141">
                  <c:v>-7</c:v>
                </c:pt>
                <c:pt idx="142">
                  <c:v>32</c:v>
                </c:pt>
                <c:pt idx="143">
                  <c:v>91</c:v>
                </c:pt>
                <c:pt idx="144">
                  <c:v>59</c:v>
                </c:pt>
                <c:pt idx="145">
                  <c:v>50</c:v>
                </c:pt>
                <c:pt idx="146">
                  <c:v>46</c:v>
                </c:pt>
                <c:pt idx="147">
                  <c:v>49</c:v>
                </c:pt>
                <c:pt idx="148">
                  <c:v>51</c:v>
                </c:pt>
                <c:pt idx="149">
                  <c:v>55</c:v>
                </c:pt>
                <c:pt idx="150">
                  <c:v>12</c:v>
                </c:pt>
                <c:pt idx="151">
                  <c:v>0</c:v>
                </c:pt>
                <c:pt idx="152">
                  <c:v>-1</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-1</c:v>
                </c:pt>
                <c:pt idx="171">
                  <c:v>0</c:v>
                </c:pt>
                <c:pt idx="172">
                  <c:v>0</c:v>
                </c:pt>
                <c:pt idx="173">
                  <c:v>0</c:v>
                </c:pt>
                <c:pt idx="174">
                  <c:v>-1</c:v>
                </c:pt>
                <c:pt idx="175">
                  <c:v>-1</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-1</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-1</c:v>
                </c:pt>
              </c:numCache>
            </c:numRef>
          </c:val>
          <c:smooth val="0"/>
          <c:extLst>
            <c:ext xmlns:c16="http://schemas.microsoft.com/office/drawing/2014/chart" uri="{C3380CC4-5D6E-409C-BE32-E72D297353CC}">
              <c16:uniqueId val="{00000000-E4AF-4BCC-A1E2-6D59D88ADE38}"/>
            </c:ext>
          </c:extLst>
        </c:ser>
        <c:dLbls>
          <c:showLegendKey val="0"/>
          <c:showVal val="0"/>
          <c:showCatName val="0"/>
          <c:showSerName val="0"/>
          <c:showPercent val="0"/>
          <c:showBubbleSize val="0"/>
        </c:dLbls>
        <c:marker val="1"/>
        <c:smooth val="0"/>
        <c:axId val="139205887"/>
        <c:axId val="139206719"/>
      </c:lineChart>
      <c:catAx>
        <c:axId val="139205887"/>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206719"/>
        <c:crosses val="autoZero"/>
        <c:auto val="1"/>
        <c:lblAlgn val="ctr"/>
        <c:lblOffset val="100"/>
        <c:noMultiLvlLbl val="0"/>
      </c:catAx>
      <c:valAx>
        <c:axId val="1392067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Hall Effect Measurements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2058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B9BD-A7AA-3D0E-1231-AF6E3E17F4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E970B-805D-11B4-53EB-F93CBDA629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7BDE10-7173-3590-1248-ABD47E43F4E8}"/>
              </a:ext>
            </a:extLst>
          </p:cNvPr>
          <p:cNvSpPr>
            <a:spLocks noGrp="1"/>
          </p:cNvSpPr>
          <p:nvPr>
            <p:ph type="dt" sz="half" idx="10"/>
          </p:nvPr>
        </p:nvSpPr>
        <p:spPr/>
        <p:txBody>
          <a:bodyPr/>
          <a:lstStyle/>
          <a:p>
            <a:fld id="{E574BDDD-E77C-4F65-80AE-A2B49D0566BE}" type="datetimeFigureOut">
              <a:rPr lang="en-US" smtClean="0"/>
              <a:t>10/19/2022</a:t>
            </a:fld>
            <a:endParaRPr lang="en-US"/>
          </a:p>
        </p:txBody>
      </p:sp>
      <p:sp>
        <p:nvSpPr>
          <p:cNvPr id="5" name="Footer Placeholder 4">
            <a:extLst>
              <a:ext uri="{FF2B5EF4-FFF2-40B4-BE49-F238E27FC236}">
                <a16:creationId xmlns:a16="http://schemas.microsoft.com/office/drawing/2014/main" id="{D3C3E0FD-3DAA-22FA-9708-281AD65DD2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BCF8DC-5562-F97D-61D9-65E420A3826E}"/>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642001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193A0-0988-59D6-6C89-97F81D2393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043E17-F8AA-3E0C-7BCF-5E712D86FF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55FF1-0A7F-0B3D-2FFD-3C1296A73029}"/>
              </a:ext>
            </a:extLst>
          </p:cNvPr>
          <p:cNvSpPr>
            <a:spLocks noGrp="1"/>
          </p:cNvSpPr>
          <p:nvPr>
            <p:ph type="dt" sz="half" idx="10"/>
          </p:nvPr>
        </p:nvSpPr>
        <p:spPr/>
        <p:txBody>
          <a:bodyPr/>
          <a:lstStyle/>
          <a:p>
            <a:fld id="{E574BDDD-E77C-4F65-80AE-A2B49D0566BE}" type="datetimeFigureOut">
              <a:rPr lang="en-US" smtClean="0"/>
              <a:t>10/19/2022</a:t>
            </a:fld>
            <a:endParaRPr lang="en-US"/>
          </a:p>
        </p:txBody>
      </p:sp>
      <p:sp>
        <p:nvSpPr>
          <p:cNvPr id="5" name="Footer Placeholder 4">
            <a:extLst>
              <a:ext uri="{FF2B5EF4-FFF2-40B4-BE49-F238E27FC236}">
                <a16:creationId xmlns:a16="http://schemas.microsoft.com/office/drawing/2014/main" id="{6DD522F6-8F21-02D0-E348-89E84A8AB0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32512-DB36-96EA-3A25-981F36E6AE14}"/>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819467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9DD5D0-7586-7DC9-803A-6F6B09658E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44B66C-D975-7D54-CB67-E1F01AC090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D0934D-FC57-890F-9A63-AAAAE467E339}"/>
              </a:ext>
            </a:extLst>
          </p:cNvPr>
          <p:cNvSpPr>
            <a:spLocks noGrp="1"/>
          </p:cNvSpPr>
          <p:nvPr>
            <p:ph type="dt" sz="half" idx="10"/>
          </p:nvPr>
        </p:nvSpPr>
        <p:spPr/>
        <p:txBody>
          <a:bodyPr/>
          <a:lstStyle/>
          <a:p>
            <a:fld id="{E574BDDD-E77C-4F65-80AE-A2B49D0566BE}" type="datetimeFigureOut">
              <a:rPr lang="en-US" smtClean="0"/>
              <a:t>10/19/2022</a:t>
            </a:fld>
            <a:endParaRPr lang="en-US"/>
          </a:p>
        </p:txBody>
      </p:sp>
      <p:sp>
        <p:nvSpPr>
          <p:cNvPr id="5" name="Footer Placeholder 4">
            <a:extLst>
              <a:ext uri="{FF2B5EF4-FFF2-40B4-BE49-F238E27FC236}">
                <a16:creationId xmlns:a16="http://schemas.microsoft.com/office/drawing/2014/main" id="{F15F4227-6A22-7A7F-C256-C5F21BB928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93CA8F-04C4-2156-238E-F2BFA3357CD6}"/>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389582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78AE3-DE01-4767-FB8B-669B1C9DCC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9D3718-A512-BEF3-2991-852FF923AB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0C0DFA-A75A-CC63-B2E3-EAFA52D29611}"/>
              </a:ext>
            </a:extLst>
          </p:cNvPr>
          <p:cNvSpPr>
            <a:spLocks noGrp="1"/>
          </p:cNvSpPr>
          <p:nvPr>
            <p:ph type="dt" sz="half" idx="10"/>
          </p:nvPr>
        </p:nvSpPr>
        <p:spPr/>
        <p:txBody>
          <a:bodyPr/>
          <a:lstStyle/>
          <a:p>
            <a:fld id="{E574BDDD-E77C-4F65-80AE-A2B49D0566BE}" type="datetimeFigureOut">
              <a:rPr lang="en-US" smtClean="0"/>
              <a:t>10/19/2022</a:t>
            </a:fld>
            <a:endParaRPr lang="en-US"/>
          </a:p>
        </p:txBody>
      </p:sp>
      <p:sp>
        <p:nvSpPr>
          <p:cNvPr id="5" name="Footer Placeholder 4">
            <a:extLst>
              <a:ext uri="{FF2B5EF4-FFF2-40B4-BE49-F238E27FC236}">
                <a16:creationId xmlns:a16="http://schemas.microsoft.com/office/drawing/2014/main" id="{FC3ACA81-50F8-0A1E-3DF0-222EFB6EBA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F92B77-98BC-C167-C6E3-3FB58B77CADE}"/>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226497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6C165-E405-238A-2CF6-8C13C165FE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522B33-339E-24FC-EFAB-1E95F2A20F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A721DD-0498-5051-8AE9-5DA3954AC426}"/>
              </a:ext>
            </a:extLst>
          </p:cNvPr>
          <p:cNvSpPr>
            <a:spLocks noGrp="1"/>
          </p:cNvSpPr>
          <p:nvPr>
            <p:ph type="dt" sz="half" idx="10"/>
          </p:nvPr>
        </p:nvSpPr>
        <p:spPr/>
        <p:txBody>
          <a:bodyPr/>
          <a:lstStyle/>
          <a:p>
            <a:fld id="{E574BDDD-E77C-4F65-80AE-A2B49D0566BE}" type="datetimeFigureOut">
              <a:rPr lang="en-US" smtClean="0"/>
              <a:t>10/19/2022</a:t>
            </a:fld>
            <a:endParaRPr lang="en-US"/>
          </a:p>
        </p:txBody>
      </p:sp>
      <p:sp>
        <p:nvSpPr>
          <p:cNvPr id="5" name="Footer Placeholder 4">
            <a:extLst>
              <a:ext uri="{FF2B5EF4-FFF2-40B4-BE49-F238E27FC236}">
                <a16:creationId xmlns:a16="http://schemas.microsoft.com/office/drawing/2014/main" id="{341303AD-03E7-96A9-3A5C-A8046543BD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73C0EA-8D99-0F4D-0E9C-3D9C69276935}"/>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111344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7E338-C218-09C8-9824-A77780DFF1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84C73F-DBAE-CCBD-DFBD-F5EA7BA842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B4A5A8-3B8E-4869-3B9C-0621342E57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051BE0-024A-13A2-8D8C-B65EA0CA29EB}"/>
              </a:ext>
            </a:extLst>
          </p:cNvPr>
          <p:cNvSpPr>
            <a:spLocks noGrp="1"/>
          </p:cNvSpPr>
          <p:nvPr>
            <p:ph type="dt" sz="half" idx="10"/>
          </p:nvPr>
        </p:nvSpPr>
        <p:spPr/>
        <p:txBody>
          <a:bodyPr/>
          <a:lstStyle/>
          <a:p>
            <a:fld id="{E574BDDD-E77C-4F65-80AE-A2B49D0566BE}" type="datetimeFigureOut">
              <a:rPr lang="en-US" smtClean="0"/>
              <a:t>10/19/2022</a:t>
            </a:fld>
            <a:endParaRPr lang="en-US"/>
          </a:p>
        </p:txBody>
      </p:sp>
      <p:sp>
        <p:nvSpPr>
          <p:cNvPr id="6" name="Footer Placeholder 5">
            <a:extLst>
              <a:ext uri="{FF2B5EF4-FFF2-40B4-BE49-F238E27FC236}">
                <a16:creationId xmlns:a16="http://schemas.microsoft.com/office/drawing/2014/main" id="{5A00ACD3-AB82-91F2-44B5-F310AB3F02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5BFE12-65E3-0D93-4C6A-6A9DFF39F468}"/>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095791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38F91-61FE-E904-9894-0FC585585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7B5983-B505-32DF-7BCA-B33A4D497E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C7D8FC-2846-923B-E2E4-B1B00641A5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B8A834-5E56-80A3-F295-6747648FB1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B74254-C84E-439C-9C74-E13A30DBA5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392F8A-08C8-4590-5E5D-46039A187F42}"/>
              </a:ext>
            </a:extLst>
          </p:cNvPr>
          <p:cNvSpPr>
            <a:spLocks noGrp="1"/>
          </p:cNvSpPr>
          <p:nvPr>
            <p:ph type="dt" sz="half" idx="10"/>
          </p:nvPr>
        </p:nvSpPr>
        <p:spPr/>
        <p:txBody>
          <a:bodyPr/>
          <a:lstStyle/>
          <a:p>
            <a:fld id="{E574BDDD-E77C-4F65-80AE-A2B49D0566BE}" type="datetimeFigureOut">
              <a:rPr lang="en-US" smtClean="0"/>
              <a:t>10/19/2022</a:t>
            </a:fld>
            <a:endParaRPr lang="en-US"/>
          </a:p>
        </p:txBody>
      </p:sp>
      <p:sp>
        <p:nvSpPr>
          <p:cNvPr id="8" name="Footer Placeholder 7">
            <a:extLst>
              <a:ext uri="{FF2B5EF4-FFF2-40B4-BE49-F238E27FC236}">
                <a16:creationId xmlns:a16="http://schemas.microsoft.com/office/drawing/2014/main" id="{ADDDEA13-D5B9-6BF7-E150-23BD030CC9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1B1037-1150-F049-C4E2-391B96589091}"/>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4112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A7BC-1814-34FC-D2A9-8B6089FCB8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A24341-C77A-1834-0EC8-06399A8B988E}"/>
              </a:ext>
            </a:extLst>
          </p:cNvPr>
          <p:cNvSpPr>
            <a:spLocks noGrp="1"/>
          </p:cNvSpPr>
          <p:nvPr>
            <p:ph type="dt" sz="half" idx="10"/>
          </p:nvPr>
        </p:nvSpPr>
        <p:spPr/>
        <p:txBody>
          <a:bodyPr/>
          <a:lstStyle/>
          <a:p>
            <a:fld id="{E574BDDD-E77C-4F65-80AE-A2B49D0566BE}" type="datetimeFigureOut">
              <a:rPr lang="en-US" smtClean="0"/>
              <a:t>10/19/2022</a:t>
            </a:fld>
            <a:endParaRPr lang="en-US"/>
          </a:p>
        </p:txBody>
      </p:sp>
      <p:sp>
        <p:nvSpPr>
          <p:cNvPr id="4" name="Footer Placeholder 3">
            <a:extLst>
              <a:ext uri="{FF2B5EF4-FFF2-40B4-BE49-F238E27FC236}">
                <a16:creationId xmlns:a16="http://schemas.microsoft.com/office/drawing/2014/main" id="{22591377-5B98-EE99-F52E-4B6A35CDB2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D32961-0A31-A652-C17E-05214A784222}"/>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367638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D05F67-F6F8-79E2-CA55-6CB5C66D33E2}"/>
              </a:ext>
            </a:extLst>
          </p:cNvPr>
          <p:cNvSpPr>
            <a:spLocks noGrp="1"/>
          </p:cNvSpPr>
          <p:nvPr>
            <p:ph type="dt" sz="half" idx="10"/>
          </p:nvPr>
        </p:nvSpPr>
        <p:spPr/>
        <p:txBody>
          <a:bodyPr/>
          <a:lstStyle/>
          <a:p>
            <a:fld id="{E574BDDD-E77C-4F65-80AE-A2B49D0566BE}" type="datetimeFigureOut">
              <a:rPr lang="en-US" smtClean="0"/>
              <a:t>10/19/2022</a:t>
            </a:fld>
            <a:endParaRPr lang="en-US"/>
          </a:p>
        </p:txBody>
      </p:sp>
      <p:sp>
        <p:nvSpPr>
          <p:cNvPr id="3" name="Footer Placeholder 2">
            <a:extLst>
              <a:ext uri="{FF2B5EF4-FFF2-40B4-BE49-F238E27FC236}">
                <a16:creationId xmlns:a16="http://schemas.microsoft.com/office/drawing/2014/main" id="{D98F733E-16A5-2B01-C25E-00775639E8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241E0E-6093-86C5-2B03-829F98443067}"/>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17318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29B84-4B38-C438-2541-3A86626A53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8F58C2-8A31-F30E-89ED-0760CBAD10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DE1BB2-80BD-26F6-DB2B-03E18FC56D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3229A4-6FB7-957C-A6C4-305DFCCE31A5}"/>
              </a:ext>
            </a:extLst>
          </p:cNvPr>
          <p:cNvSpPr>
            <a:spLocks noGrp="1"/>
          </p:cNvSpPr>
          <p:nvPr>
            <p:ph type="dt" sz="half" idx="10"/>
          </p:nvPr>
        </p:nvSpPr>
        <p:spPr/>
        <p:txBody>
          <a:bodyPr/>
          <a:lstStyle/>
          <a:p>
            <a:fld id="{E574BDDD-E77C-4F65-80AE-A2B49D0566BE}" type="datetimeFigureOut">
              <a:rPr lang="en-US" smtClean="0"/>
              <a:t>10/19/2022</a:t>
            </a:fld>
            <a:endParaRPr lang="en-US"/>
          </a:p>
        </p:txBody>
      </p:sp>
      <p:sp>
        <p:nvSpPr>
          <p:cNvPr id="6" name="Footer Placeholder 5">
            <a:extLst>
              <a:ext uri="{FF2B5EF4-FFF2-40B4-BE49-F238E27FC236}">
                <a16:creationId xmlns:a16="http://schemas.microsoft.com/office/drawing/2014/main" id="{41523EE5-FB12-B74C-1547-4704DCC301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EE3D8D-5879-DBFA-6A52-CE664B2269B9}"/>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822035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91666-7E17-B15A-A4EC-A54A18C5DA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A419B8-74DB-40EC-9AE2-A15A4EF932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CEDC7-075A-1A1C-3090-E1056A03EB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0DFA56-DB3A-7374-2ECA-5A778BAD5AFC}"/>
              </a:ext>
            </a:extLst>
          </p:cNvPr>
          <p:cNvSpPr>
            <a:spLocks noGrp="1"/>
          </p:cNvSpPr>
          <p:nvPr>
            <p:ph type="dt" sz="half" idx="10"/>
          </p:nvPr>
        </p:nvSpPr>
        <p:spPr/>
        <p:txBody>
          <a:bodyPr/>
          <a:lstStyle/>
          <a:p>
            <a:fld id="{E574BDDD-E77C-4F65-80AE-A2B49D0566BE}" type="datetimeFigureOut">
              <a:rPr lang="en-US" smtClean="0"/>
              <a:t>10/19/2022</a:t>
            </a:fld>
            <a:endParaRPr lang="en-US"/>
          </a:p>
        </p:txBody>
      </p:sp>
      <p:sp>
        <p:nvSpPr>
          <p:cNvPr id="6" name="Footer Placeholder 5">
            <a:extLst>
              <a:ext uri="{FF2B5EF4-FFF2-40B4-BE49-F238E27FC236}">
                <a16:creationId xmlns:a16="http://schemas.microsoft.com/office/drawing/2014/main" id="{0C58B7FA-ABFA-0A96-AD54-A4FED11A82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554550-B18D-0C77-61D6-5BC55F357DF4}"/>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2109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651735-032B-A1F3-2BC5-0DD268F735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D577E1-D2CF-0058-6989-53EC0B1539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798485-6F98-0DF5-1B62-E494E91DC6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74BDDD-E77C-4F65-80AE-A2B49D0566BE}" type="datetimeFigureOut">
              <a:rPr lang="en-US" smtClean="0"/>
              <a:t>10/19/2022</a:t>
            </a:fld>
            <a:endParaRPr lang="en-US"/>
          </a:p>
        </p:txBody>
      </p:sp>
      <p:sp>
        <p:nvSpPr>
          <p:cNvPr id="5" name="Footer Placeholder 4">
            <a:extLst>
              <a:ext uri="{FF2B5EF4-FFF2-40B4-BE49-F238E27FC236}">
                <a16:creationId xmlns:a16="http://schemas.microsoft.com/office/drawing/2014/main" id="{9DF6971D-5BFD-36DB-7BB8-226ABC7395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F600D1-0E0C-D053-0E14-702571EE71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689097-B4E2-4F9F-9CBE-5C04691F4EBF}" type="slidenum">
              <a:rPr lang="en-US" smtClean="0"/>
              <a:t>‹#›</a:t>
            </a:fld>
            <a:endParaRPr lang="en-US"/>
          </a:p>
        </p:txBody>
      </p:sp>
    </p:spTree>
    <p:extLst>
      <p:ext uri="{BB962C8B-B14F-4D97-AF65-F5344CB8AC3E}">
        <p14:creationId xmlns:p14="http://schemas.microsoft.com/office/powerpoint/2010/main" val="18080344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1">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F2FF5687-4340-F708-459D-50B2BA377802}"/>
              </a:ext>
            </a:extLst>
          </p:cNvPr>
          <p:cNvPicPr>
            <a:picLocks noChangeAspect="1"/>
          </p:cNvPicPr>
          <p:nvPr/>
        </p:nvPicPr>
        <p:blipFill rotWithShape="1">
          <a:blip r:embed="rId2"/>
          <a:srcRect l="9091" t="22387" b="26477"/>
          <a:stretch/>
        </p:blipFill>
        <p:spPr>
          <a:xfrm>
            <a:off x="-4" y="10"/>
            <a:ext cx="12191981" cy="6857990"/>
          </a:xfrm>
          <a:prstGeom prst="rect">
            <a:avLst/>
          </a:prstGeom>
          <a:solidFill>
            <a:srgbClr val="C34E2E"/>
          </a:solidFill>
        </p:spPr>
      </p:pic>
      <p:sp>
        <p:nvSpPr>
          <p:cNvPr id="39" name="Rectangle 33">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0" y="3119242"/>
            <a:ext cx="9078562" cy="2455792"/>
          </a:xfrm>
        </p:spPr>
        <p:txBody>
          <a:bodyPr anchor="ctr">
            <a:normAutofit/>
          </a:bodyPr>
          <a:lstStyle/>
          <a:p>
            <a:pPr marL="0" marR="0" lvl="0" indent="0" algn="l" defTabSz="914400" rtl="0" eaLnBrk="1" fontAlgn="auto" latinLnBrk="0" hangingPunct="1">
              <a:spcBef>
                <a:spcPts val="1000"/>
              </a:spcBef>
              <a:spcAft>
                <a:spcPts val="0"/>
              </a:spcAft>
              <a:buClrTx/>
              <a:buSzTx/>
              <a:buFont typeface="Arial" panose="020B0604020202020204" pitchFamily="34" charset="0"/>
              <a:buNone/>
              <a:tabLst/>
              <a:defRPr/>
            </a:pPr>
            <a:r>
              <a:rPr lang="en-US" sz="9600" dirty="0"/>
              <a:t>Applied Physics</a:t>
            </a:r>
            <a:br>
              <a:rPr lang="en-US" sz="5100" dirty="0"/>
            </a:br>
            <a:r>
              <a:rPr lang="en-US" sz="3200" dirty="0"/>
              <a:t>PHYS204: Final Project</a:t>
            </a:r>
            <a:br>
              <a:rPr kumimoji="0" lang="en-US" sz="5100" b="0" i="0" u="none" strike="noStrike" kern="1200" cap="none" spc="0" normalizeH="0" baseline="0" noProof="0" dirty="0">
                <a:ln>
                  <a:noFill/>
                </a:ln>
                <a:effectLst/>
                <a:uLnTx/>
                <a:uFillTx/>
                <a:latin typeface="Calibri" panose="020F0502020204030204"/>
                <a:ea typeface="+mn-ea"/>
                <a:cs typeface="+mn-cs"/>
              </a:rPr>
            </a:br>
            <a:r>
              <a:rPr kumimoji="0" lang="en-US" sz="2400" b="0" i="0" u="none" strike="noStrike" kern="1200" cap="none" spc="0" normalizeH="0" baseline="0" noProof="0" dirty="0">
                <a:ln>
                  <a:noFill/>
                </a:ln>
                <a:effectLst/>
                <a:uLnTx/>
                <a:uFillTx/>
                <a:latin typeface="Calibri" panose="020F0502020204030204"/>
                <a:ea typeface="+mn-ea"/>
                <a:cs typeface="+mn-cs"/>
              </a:rPr>
              <a:t>By: Kassandra Moreno</a:t>
            </a:r>
            <a:endParaRPr lang="en-US" sz="2400" dirty="0"/>
          </a:p>
        </p:txBody>
      </p:sp>
      <p:sp>
        <p:nvSpPr>
          <p:cNvPr id="36" name="Rectangle: Rounded Corners 35">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482EA4F-33CF-56D0-97D8-18F16BB12F64}"/>
              </a:ext>
            </a:extLst>
          </p:cNvPr>
          <p:cNvSpPr/>
          <p:nvPr/>
        </p:nvSpPr>
        <p:spPr>
          <a:xfrm>
            <a:off x="-4" y="5575039"/>
            <a:ext cx="9785897" cy="685800"/>
          </a:xfrm>
          <a:prstGeom prst="rect">
            <a:avLst/>
          </a:prstGeom>
          <a:solidFill>
            <a:srgbClr val="D076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752551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3000">
              <a:srgbClr val="C34E2E"/>
            </a:gs>
            <a:gs pos="67000">
              <a:srgbClr val="863122"/>
            </a:gs>
            <a:gs pos="100000">
              <a:srgbClr val="1A0C05"/>
            </a:gs>
          </a:gsLst>
          <a:lin ang="5400000" scaled="1"/>
        </a:gra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C34CF5F-6F7B-AE79-397D-240D64F7A119}"/>
              </a:ext>
            </a:extLst>
          </p:cNvPr>
          <p:cNvSpPr>
            <a:spLocks noGrp="1"/>
          </p:cNvSpPr>
          <p:nvPr>
            <p:ph type="title"/>
          </p:nvPr>
        </p:nvSpPr>
        <p:spPr>
          <a:xfrm>
            <a:off x="1632472" y="298174"/>
            <a:ext cx="7530578" cy="1600200"/>
          </a:xfrm>
        </p:spPr>
        <p:txBody>
          <a:bodyPr>
            <a:normAutofit/>
          </a:bodyPr>
          <a:lstStyle/>
          <a:p>
            <a:pPr algn="ctr"/>
            <a:r>
              <a:rPr lang="en-US" sz="5400" dirty="0"/>
              <a:t>Data Analysis</a:t>
            </a:r>
          </a:p>
        </p:txBody>
      </p:sp>
      <mc:AlternateContent xmlns:mc="http://schemas.openxmlformats.org/markup-compatibility/2006" xmlns:a14="http://schemas.microsoft.com/office/drawing/2010/main">
        <mc:Choice Requires="a14">
          <p:sp>
            <p:nvSpPr>
              <p:cNvPr id="2" name="Content Placeholder 2">
                <a:extLst>
                  <a:ext uri="{FF2B5EF4-FFF2-40B4-BE49-F238E27FC236}">
                    <a16:creationId xmlns:a16="http://schemas.microsoft.com/office/drawing/2014/main" id="{FD93113C-CCF0-E625-F2F6-19B111C0EA34}"/>
                  </a:ext>
                </a:extLst>
              </p:cNvPr>
              <p:cNvSpPr>
                <a:spLocks noGrp="1"/>
              </p:cNvSpPr>
              <p:nvPr>
                <p:ph idx="1"/>
              </p:nvPr>
            </p:nvSpPr>
            <p:spPr>
              <a:xfrm>
                <a:off x="676275" y="2400300"/>
                <a:ext cx="10839450" cy="3814762"/>
              </a:xfrm>
              <a:solidFill>
                <a:srgbClr val="C34E2E">
                  <a:alpha val="17000"/>
                </a:srgbClr>
              </a:solidFill>
            </p:spPr>
            <p:txBody>
              <a:bodyPr>
                <a:normAutofit/>
              </a:bodyPr>
              <a:lstStyle/>
              <a:p>
                <a:r>
                  <a:rPr lang="en-US" sz="4000" dirty="0"/>
                  <a:t>Average velocity from table </a:t>
                </a:r>
              </a:p>
              <a:p>
                <a:endParaRPr lang="en-US" sz="4000" dirty="0"/>
              </a:p>
              <a:p>
                <a:pPr marL="0" indent="0">
                  <a:buNone/>
                </a:pPr>
                <a:endParaRPr lang="en-US" sz="4000" dirty="0"/>
              </a:p>
              <a:p>
                <a:r>
                  <a:rPr lang="en-US" sz="4000" dirty="0"/>
                  <a:t>Percent difference where </a:t>
                </a:r>
                <a14:m>
                  <m:oMath xmlns:m="http://schemas.openxmlformats.org/officeDocument/2006/math">
                    <m:sSub>
                      <m:sSubPr>
                        <m:ctrlPr>
                          <a:rPr lang="en-US" sz="4000" i="1">
                            <a:latin typeface="Cambria Math" panose="02040503050406030204" pitchFamily="18" charset="0"/>
                          </a:rPr>
                        </m:ctrlPr>
                      </m:sSubPr>
                      <m:e>
                        <m:r>
                          <a:rPr lang="en-US" sz="4000" i="1">
                            <a:latin typeface="Cambria Math" panose="02040503050406030204" pitchFamily="18" charset="0"/>
                          </a:rPr>
                          <m:t>𝑣</m:t>
                        </m:r>
                      </m:e>
                      <m:sub>
                        <m:r>
                          <a:rPr lang="en-US" sz="4000" i="1">
                            <a:latin typeface="Cambria Math" panose="02040503050406030204" pitchFamily="18" charset="0"/>
                          </a:rPr>
                          <m:t>𝑠𝑜𝑢𝑛𝑑</m:t>
                        </m:r>
                      </m:sub>
                    </m:sSub>
                    <m:r>
                      <a:rPr lang="en-US" sz="4000" b="0" i="1" smtClean="0">
                        <a:latin typeface="Cambria Math" panose="02040503050406030204" pitchFamily="18" charset="0"/>
                      </a:rPr>
                      <m:t>=343 </m:t>
                    </m:r>
                    <m:r>
                      <a:rPr lang="en-US" sz="4000" b="0" i="1" smtClean="0">
                        <a:latin typeface="Cambria Math" panose="02040503050406030204" pitchFamily="18" charset="0"/>
                      </a:rPr>
                      <m:t>𝑚</m:t>
                    </m:r>
                    <m:r>
                      <a:rPr lang="en-US" sz="4000" b="0" i="1" smtClean="0">
                        <a:latin typeface="Cambria Math" panose="02040503050406030204" pitchFamily="18" charset="0"/>
                      </a:rPr>
                      <m:t>/</m:t>
                    </m:r>
                    <m:r>
                      <a:rPr lang="en-US" sz="4000" b="0" i="1" smtClean="0">
                        <a:latin typeface="Cambria Math" panose="02040503050406030204" pitchFamily="18" charset="0"/>
                      </a:rPr>
                      <m:t>𝑠</m:t>
                    </m:r>
                  </m:oMath>
                </a14:m>
                <a:endParaRPr lang="en-US" sz="4000" dirty="0"/>
              </a:p>
            </p:txBody>
          </p:sp>
        </mc:Choice>
        <mc:Fallback xmlns="">
          <p:sp>
            <p:nvSpPr>
              <p:cNvPr id="2" name="Content Placeholder 2">
                <a:extLst>
                  <a:ext uri="{FF2B5EF4-FFF2-40B4-BE49-F238E27FC236}">
                    <a16:creationId xmlns:a16="http://schemas.microsoft.com/office/drawing/2014/main" id="{FD93113C-CCF0-E625-F2F6-19B111C0EA34}"/>
                  </a:ext>
                </a:extLst>
              </p:cNvPr>
              <p:cNvSpPr>
                <a:spLocks noGrp="1" noRot="1" noChangeAspect="1" noMove="1" noResize="1" noEditPoints="1" noAdjustHandles="1" noChangeArrowheads="1" noChangeShapeType="1" noTextEdit="1"/>
              </p:cNvSpPr>
              <p:nvPr>
                <p:ph idx="1"/>
              </p:nvPr>
            </p:nvSpPr>
            <p:spPr>
              <a:xfrm>
                <a:off x="676275" y="2400300"/>
                <a:ext cx="10839450" cy="3814762"/>
              </a:xfrm>
              <a:blipFill>
                <a:blip r:embed="rId2"/>
                <a:stretch>
                  <a:fillRect l="-1800" t="-44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2F3725A1-3636-3379-CEAE-01CF519569EA}"/>
                  </a:ext>
                </a:extLst>
              </p:cNvPr>
              <p:cNvSpPr/>
              <p:nvPr/>
            </p:nvSpPr>
            <p:spPr>
              <a:xfrm>
                <a:off x="3076835" y="3040912"/>
                <a:ext cx="6038330" cy="776175"/>
              </a:xfrm>
              <a:prstGeom prst="rect">
                <a:avLst/>
              </a:prstGeom>
            </p:spPr>
            <p:txBody>
              <a:bodyPr wrap="square">
                <a:spAutoFit/>
              </a:bodyPr>
              <a:lstStyle/>
              <a:p>
                <a:pPr algn="ctr"/>
                <a14:m>
                  <m:oMath xmlns:m="http://schemas.openxmlformats.org/officeDocument/2006/math">
                    <m:sSub>
                      <m:sSubPr>
                        <m:ctrlPr>
                          <a:rPr lang="en-US" sz="3200" i="1" smtClean="0">
                            <a:latin typeface="Cambria Math" panose="02040503050406030204" pitchFamily="18" charset="0"/>
                          </a:rPr>
                        </m:ctrlPr>
                      </m:sSubPr>
                      <m:e>
                        <m:r>
                          <a:rPr lang="en-US" sz="3200" i="1">
                            <a:latin typeface="Cambria Math" panose="02040503050406030204" pitchFamily="18" charset="0"/>
                          </a:rPr>
                          <m:t>𝑣</m:t>
                        </m:r>
                      </m:e>
                      <m:sub>
                        <m:r>
                          <a:rPr lang="en-US" sz="3200" i="1">
                            <a:latin typeface="Cambria Math" panose="02040503050406030204" pitchFamily="18" charset="0"/>
                          </a:rPr>
                          <m:t>𝑎𝑣𝑔</m:t>
                        </m:r>
                      </m:sub>
                    </m:sSub>
                    <m:r>
                      <a:rPr lang="en-US" sz="3200" i="0">
                        <a:latin typeface="Cambria Math" panose="02040503050406030204" pitchFamily="18" charset="0"/>
                      </a:rPr>
                      <m:t>= </m:t>
                    </m:r>
                    <m:f>
                      <m:fPr>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𝑣</m:t>
                            </m:r>
                          </m:e>
                          <m:sub>
                            <m:r>
                              <a:rPr lang="en-US" sz="3200" i="0">
                                <a:latin typeface="Cambria Math" panose="02040503050406030204" pitchFamily="18" charset="0"/>
                              </a:rPr>
                              <m:t>1</m:t>
                            </m:r>
                          </m:sub>
                        </m:sSub>
                        <m:r>
                          <a:rPr lang="en-US" sz="3200" i="0">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𝑣</m:t>
                            </m:r>
                          </m:e>
                          <m:sub>
                            <m:r>
                              <a:rPr lang="en-US" sz="3200" i="0">
                                <a:latin typeface="Cambria Math" panose="02040503050406030204" pitchFamily="18" charset="0"/>
                              </a:rPr>
                              <m:t>2</m:t>
                            </m:r>
                          </m:sub>
                        </m:sSub>
                        <m:r>
                          <a:rPr lang="en-US" sz="3200" i="0">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𝑣</m:t>
                            </m:r>
                          </m:e>
                          <m:sub>
                            <m:r>
                              <a:rPr lang="en-US" sz="3200" i="0">
                                <a:latin typeface="Cambria Math" panose="02040503050406030204" pitchFamily="18" charset="0"/>
                              </a:rPr>
                              <m:t>3</m:t>
                            </m:r>
                          </m:sub>
                        </m:sSub>
                        <m:r>
                          <a:rPr lang="en-US" sz="3200" i="0">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𝑣</m:t>
                            </m:r>
                          </m:e>
                          <m:sub>
                            <m:r>
                              <a:rPr lang="en-US" sz="3200" i="0">
                                <a:latin typeface="Cambria Math" panose="02040503050406030204" pitchFamily="18" charset="0"/>
                              </a:rPr>
                              <m:t>4</m:t>
                            </m:r>
                          </m:sub>
                        </m:sSub>
                        <m:r>
                          <a:rPr lang="en-US" sz="3200" i="0">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𝑣</m:t>
                            </m:r>
                          </m:e>
                          <m:sub>
                            <m:r>
                              <a:rPr lang="en-US" sz="3200" i="0">
                                <a:latin typeface="Cambria Math" panose="02040503050406030204" pitchFamily="18" charset="0"/>
                              </a:rPr>
                              <m:t>5</m:t>
                            </m:r>
                          </m:sub>
                        </m:sSub>
                      </m:num>
                      <m:den>
                        <m:r>
                          <a:rPr lang="en-US" sz="3200" i="0">
                            <a:latin typeface="Cambria Math" panose="02040503050406030204" pitchFamily="18" charset="0"/>
                          </a:rPr>
                          <m:t>5</m:t>
                        </m:r>
                      </m:den>
                    </m:f>
                    <m:r>
                      <a:rPr lang="en-US" sz="3200" b="0" i="1" smtClean="0">
                        <a:latin typeface="Cambria Math" panose="02040503050406030204" pitchFamily="18" charset="0"/>
                      </a:rPr>
                      <m:t>=</m:t>
                    </m:r>
                  </m:oMath>
                </a14:m>
                <a:r>
                  <a:rPr lang="en-US" sz="3200" dirty="0"/>
                  <a:t> </a:t>
                </a:r>
                <a:r>
                  <a:rPr lang="en-US" sz="3200" dirty="0">
                    <a:solidFill>
                      <a:srgbClr val="1A0C05"/>
                    </a:solidFill>
                  </a:rPr>
                  <a:t>348 m/s</a:t>
                </a:r>
              </a:p>
            </p:txBody>
          </p:sp>
        </mc:Choice>
        <mc:Fallback xmlns="">
          <p:sp>
            <p:nvSpPr>
              <p:cNvPr id="3" name="Rectangle 2">
                <a:extLst>
                  <a:ext uri="{FF2B5EF4-FFF2-40B4-BE49-F238E27FC236}">
                    <a16:creationId xmlns:a16="http://schemas.microsoft.com/office/drawing/2014/main" id="{2F3725A1-3636-3379-CEAE-01CF519569EA}"/>
                  </a:ext>
                </a:extLst>
              </p:cNvPr>
              <p:cNvSpPr>
                <a:spLocks noRot="1" noChangeAspect="1" noMove="1" noResize="1" noEditPoints="1" noAdjustHandles="1" noChangeArrowheads="1" noChangeShapeType="1" noTextEdit="1"/>
              </p:cNvSpPr>
              <p:nvPr/>
            </p:nvSpPr>
            <p:spPr>
              <a:xfrm>
                <a:off x="3076835" y="3040912"/>
                <a:ext cx="6038330" cy="776175"/>
              </a:xfrm>
              <a:prstGeom prst="rect">
                <a:avLst/>
              </a:prstGeom>
              <a:blipFill>
                <a:blip r:embed="rId3"/>
                <a:stretch>
                  <a:fillRect r="-1111" b="-125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C0660167-730B-080B-A670-28D770DF357E}"/>
                  </a:ext>
                </a:extLst>
              </p:cNvPr>
              <p:cNvSpPr/>
              <p:nvPr/>
            </p:nvSpPr>
            <p:spPr>
              <a:xfrm>
                <a:off x="3233738" y="5044095"/>
                <a:ext cx="5724524" cy="961417"/>
              </a:xfrm>
              <a:prstGeom prst="rect">
                <a:avLst/>
              </a:prstGeom>
            </p:spPr>
            <p:txBody>
              <a:bodyPr wrap="square">
                <a:spAutoFit/>
              </a:bodyPr>
              <a:lstStyle/>
              <a:p>
                <a:pPr algn="ctr"/>
                <a14:m>
                  <m:oMath xmlns:m="http://schemas.openxmlformats.org/officeDocument/2006/math">
                    <m:f>
                      <m:fPr>
                        <m:ctrlPr>
                          <a:rPr lang="en-US" sz="3200" i="1">
                            <a:latin typeface="Cambria Math" panose="02040503050406030204" pitchFamily="18" charset="0"/>
                          </a:rPr>
                        </m:ctrlPr>
                      </m:fPr>
                      <m:num>
                        <m:d>
                          <m:dPr>
                            <m:begChr m:val="|"/>
                            <m:endChr m:val="|"/>
                            <m:ctrlPr>
                              <a:rPr lang="en-US" sz="3200" i="1">
                                <a:latin typeface="Cambria Math" panose="02040503050406030204" pitchFamily="18" charset="0"/>
                              </a:rPr>
                            </m:ctrlPr>
                          </m:dPr>
                          <m:e>
                            <m:sSub>
                              <m:sSubPr>
                                <m:ctrlPr>
                                  <a:rPr lang="en-US" sz="3200" i="1">
                                    <a:latin typeface="Cambria Math" panose="02040503050406030204" pitchFamily="18" charset="0"/>
                                  </a:rPr>
                                </m:ctrlPr>
                              </m:sSubPr>
                              <m:e>
                                <m:r>
                                  <a:rPr lang="en-US" sz="3200" i="1">
                                    <a:latin typeface="Cambria Math" panose="02040503050406030204" pitchFamily="18" charset="0"/>
                                  </a:rPr>
                                  <m:t>𝑣</m:t>
                                </m:r>
                              </m:e>
                              <m:sub>
                                <m:r>
                                  <a:rPr lang="en-US" sz="3200" i="1">
                                    <a:latin typeface="Cambria Math" panose="02040503050406030204" pitchFamily="18" charset="0"/>
                                  </a:rPr>
                                  <m:t>𝑎𝑣𝑔</m:t>
                                </m:r>
                              </m:sub>
                            </m:sSub>
                            <m:r>
                              <a:rPr lang="en-US" sz="3200" i="0">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𝑣</m:t>
                                </m:r>
                              </m:e>
                              <m:sub>
                                <m:r>
                                  <a:rPr lang="en-US" sz="3200" i="1">
                                    <a:latin typeface="Cambria Math" panose="02040503050406030204" pitchFamily="18" charset="0"/>
                                  </a:rPr>
                                  <m:t>𝑠𝑜𝑢𝑛𝑑</m:t>
                                </m:r>
                              </m:sub>
                            </m:sSub>
                          </m:e>
                        </m:d>
                      </m:num>
                      <m:den>
                        <m:sSub>
                          <m:sSubPr>
                            <m:ctrlPr>
                              <a:rPr lang="en-US" sz="3200" i="1">
                                <a:latin typeface="Cambria Math" panose="02040503050406030204" pitchFamily="18" charset="0"/>
                              </a:rPr>
                            </m:ctrlPr>
                          </m:sSubPr>
                          <m:e>
                            <m:r>
                              <a:rPr lang="en-US" sz="3200" i="1">
                                <a:latin typeface="Cambria Math" panose="02040503050406030204" pitchFamily="18" charset="0"/>
                              </a:rPr>
                              <m:t>𝑣</m:t>
                            </m:r>
                          </m:e>
                          <m:sub>
                            <m:r>
                              <a:rPr lang="en-US" sz="3200" i="1">
                                <a:latin typeface="Cambria Math" panose="02040503050406030204" pitchFamily="18" charset="0"/>
                              </a:rPr>
                              <m:t>𝑠𝑜𝑢𝑛𝑑</m:t>
                            </m:r>
                          </m:sub>
                        </m:sSub>
                      </m:den>
                    </m:f>
                    <m:r>
                      <a:rPr lang="en-US" sz="3200" i="1" smtClean="0">
                        <a:latin typeface="Cambria Math" panose="02040503050406030204" pitchFamily="18" charset="0"/>
                      </a:rPr>
                      <m:t>×</m:t>
                    </m:r>
                    <m:r>
                      <a:rPr lang="en-US" sz="3200" b="0" i="1" smtClean="0">
                        <a:latin typeface="Cambria Math" panose="02040503050406030204" pitchFamily="18" charset="0"/>
                      </a:rPr>
                      <m:t>100%=</m:t>
                    </m:r>
                  </m:oMath>
                </a14:m>
                <a:r>
                  <a:rPr lang="en-US" sz="3200" dirty="0"/>
                  <a:t> </a:t>
                </a:r>
                <a:r>
                  <a:rPr lang="en-US" sz="3200" dirty="0">
                    <a:solidFill>
                      <a:srgbClr val="1A0C05"/>
                    </a:solidFill>
                  </a:rPr>
                  <a:t>1.45%</a:t>
                </a:r>
              </a:p>
            </p:txBody>
          </p:sp>
        </mc:Choice>
        <mc:Fallback xmlns="">
          <p:sp>
            <p:nvSpPr>
              <p:cNvPr id="4" name="Rectangle 3">
                <a:extLst>
                  <a:ext uri="{FF2B5EF4-FFF2-40B4-BE49-F238E27FC236}">
                    <a16:creationId xmlns:a16="http://schemas.microsoft.com/office/drawing/2014/main" id="{C0660167-730B-080B-A670-28D770DF357E}"/>
                  </a:ext>
                </a:extLst>
              </p:cNvPr>
              <p:cNvSpPr>
                <a:spLocks noRot="1" noChangeAspect="1" noMove="1" noResize="1" noEditPoints="1" noAdjustHandles="1" noChangeArrowheads="1" noChangeShapeType="1" noTextEdit="1"/>
              </p:cNvSpPr>
              <p:nvPr/>
            </p:nvSpPr>
            <p:spPr>
              <a:xfrm>
                <a:off x="3233738" y="5044095"/>
                <a:ext cx="5724524" cy="961417"/>
              </a:xfrm>
              <a:prstGeom prst="rect">
                <a:avLst/>
              </a:prstGeom>
              <a:blipFill>
                <a:blip r:embed="rId4"/>
                <a:stretch>
                  <a:fillRect b="-3165"/>
                </a:stretch>
              </a:blipFill>
            </p:spPr>
            <p:txBody>
              <a:bodyPr/>
              <a:lstStyle/>
              <a:p>
                <a:r>
                  <a:rPr lang="en-US">
                    <a:noFill/>
                  </a:rPr>
                  <a:t> </a:t>
                </a:r>
              </a:p>
            </p:txBody>
          </p:sp>
        </mc:Fallback>
      </mc:AlternateContent>
    </p:spTree>
    <p:extLst>
      <p:ext uri="{BB962C8B-B14F-4D97-AF65-F5344CB8AC3E}">
        <p14:creationId xmlns:p14="http://schemas.microsoft.com/office/powerpoint/2010/main" val="924367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3000">
              <a:srgbClr val="C34E2E"/>
            </a:gs>
            <a:gs pos="67000">
              <a:srgbClr val="863122"/>
            </a:gs>
            <a:gs pos="100000">
              <a:srgbClr val="1A0C05"/>
            </a:gs>
          </a:gsLst>
          <a:lin ang="5400000" scaled="1"/>
        </a:gra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C34CF5F-6F7B-AE79-397D-240D64F7A119}"/>
              </a:ext>
            </a:extLst>
          </p:cNvPr>
          <p:cNvSpPr>
            <a:spLocks noGrp="1"/>
          </p:cNvSpPr>
          <p:nvPr>
            <p:ph type="title"/>
          </p:nvPr>
        </p:nvSpPr>
        <p:spPr>
          <a:xfrm>
            <a:off x="2330711" y="84275"/>
            <a:ext cx="7530578" cy="1117324"/>
          </a:xfrm>
        </p:spPr>
        <p:txBody>
          <a:bodyPr>
            <a:normAutofit/>
          </a:bodyPr>
          <a:lstStyle/>
          <a:p>
            <a:pPr algn="ctr"/>
            <a:r>
              <a:rPr lang="en-US" sz="5400" dirty="0"/>
              <a:t>Conclusions</a:t>
            </a:r>
          </a:p>
        </p:txBody>
      </p:sp>
      <p:sp>
        <p:nvSpPr>
          <p:cNvPr id="9" name="Text Placeholder 6">
            <a:extLst>
              <a:ext uri="{FF2B5EF4-FFF2-40B4-BE49-F238E27FC236}">
                <a16:creationId xmlns:a16="http://schemas.microsoft.com/office/drawing/2014/main" id="{BA10E8A7-8843-DAED-C809-7AFC16762558}"/>
              </a:ext>
            </a:extLst>
          </p:cNvPr>
          <p:cNvSpPr>
            <a:spLocks noGrp="1"/>
          </p:cNvSpPr>
          <p:nvPr>
            <p:ph idx="1"/>
          </p:nvPr>
        </p:nvSpPr>
        <p:spPr>
          <a:xfrm>
            <a:off x="471487" y="1726924"/>
            <a:ext cx="11249025" cy="4316689"/>
          </a:xfrm>
        </p:spPr>
        <p:txBody>
          <a:bodyPr>
            <a:normAutofit/>
          </a:bodyPr>
          <a:lstStyle/>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Discuss the results and comment on the source of errors. </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Answer: The primary source of error I can think of is the stability of my object while being measured since I had to hold the object upright myself. Another error would be the ruler measurement since we can't get an exact measurement from an eye view.</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What is the dependence of temperature, humidity, and atmospheric pressure on the speed of sound?</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Answer: temperature, humidity, and atmospheric pressure impact the speed of sound because they vary in molecular concentration. So hotter, more humid environments would slow the speed of sound, whereas a cold, non-humid environment would give the speed of sound less resistance. </a:t>
            </a:r>
          </a:p>
        </p:txBody>
      </p:sp>
    </p:spTree>
    <p:extLst>
      <p:ext uri="{BB962C8B-B14F-4D97-AF65-F5344CB8AC3E}">
        <p14:creationId xmlns:p14="http://schemas.microsoft.com/office/powerpoint/2010/main" val="245029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51000">
              <a:schemeClr val="accent2">
                <a:lumMod val="60000"/>
                <a:lumOff val="40000"/>
              </a:schemeClr>
            </a:gs>
            <a:gs pos="63000">
              <a:srgbClr val="D0765F"/>
            </a:gs>
            <a:gs pos="84000">
              <a:srgbClr val="C34E2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412F9-A5E3-065E-D649-98C27C9DD391}"/>
              </a:ext>
            </a:extLst>
          </p:cNvPr>
          <p:cNvSpPr>
            <a:spLocks noGrp="1"/>
          </p:cNvSpPr>
          <p:nvPr>
            <p:ph type="title"/>
          </p:nvPr>
        </p:nvSpPr>
        <p:spPr>
          <a:xfrm>
            <a:off x="831850" y="1576138"/>
            <a:ext cx="10515600" cy="1215188"/>
          </a:xfrm>
        </p:spPr>
        <p:txBody>
          <a:bodyPr anchor="t">
            <a:normAutofit/>
          </a:bodyPr>
          <a:lstStyle/>
          <a:p>
            <a:pPr algn="ctr"/>
            <a:r>
              <a:rPr lang="en-US" sz="5400" dirty="0"/>
              <a:t>Gravitational Acceleration</a:t>
            </a:r>
          </a:p>
        </p:txBody>
      </p:sp>
      <p:sp>
        <p:nvSpPr>
          <p:cNvPr id="6" name="TextBox 5">
            <a:extLst>
              <a:ext uri="{FF2B5EF4-FFF2-40B4-BE49-F238E27FC236}">
                <a16:creationId xmlns:a16="http://schemas.microsoft.com/office/drawing/2014/main" id="{A6658EB5-0E4C-5C76-872A-63F7BD4157E0}"/>
              </a:ext>
            </a:extLst>
          </p:cNvPr>
          <p:cNvSpPr txBox="1"/>
          <p:nvPr/>
        </p:nvSpPr>
        <p:spPr>
          <a:xfrm>
            <a:off x="1668379" y="2791326"/>
            <a:ext cx="8855242" cy="646331"/>
          </a:xfrm>
          <a:prstGeom prst="rect">
            <a:avLst/>
          </a:prstGeom>
          <a:noFill/>
        </p:spPr>
        <p:txBody>
          <a:bodyPr wrap="square" rtlCol="0">
            <a:spAutoFit/>
          </a:bodyPr>
          <a:lstStyle/>
          <a:p>
            <a:pPr algn="ctr"/>
            <a:r>
              <a:rPr lang="en-US" dirty="0">
                <a:solidFill>
                  <a:schemeClr val="tx1">
                    <a:lumMod val="95000"/>
                    <a:lumOff val="5000"/>
                  </a:schemeClr>
                </a:solidFill>
              </a:rPr>
              <a:t>The objective of this experiment was to find the gravitational acceleration of a free-falling object using the ultrasonic sensor. </a:t>
            </a:r>
          </a:p>
        </p:txBody>
      </p:sp>
    </p:spTree>
    <p:extLst>
      <p:ext uri="{BB962C8B-B14F-4D97-AF65-F5344CB8AC3E}">
        <p14:creationId xmlns:p14="http://schemas.microsoft.com/office/powerpoint/2010/main" val="2475728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3000">
              <a:schemeClr val="accent2">
                <a:lumMod val="60000"/>
                <a:lumOff val="40000"/>
              </a:schemeClr>
            </a:gs>
            <a:gs pos="67000">
              <a:srgbClr val="D0765F"/>
            </a:gs>
            <a:gs pos="100000">
              <a:srgbClr val="C34E2E"/>
            </a:gs>
          </a:gsLst>
          <a:lin ang="5400000" scaled="1"/>
        </a:gra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6EAB8B2-A174-3A1D-7B3C-4CAF957CC72A}"/>
              </a:ext>
            </a:extLst>
          </p:cNvPr>
          <p:cNvSpPr>
            <a:spLocks noGrp="1"/>
          </p:cNvSpPr>
          <p:nvPr>
            <p:ph type="body" sz="half" idx="2"/>
          </p:nvPr>
        </p:nvSpPr>
        <p:spPr>
          <a:xfrm>
            <a:off x="223896" y="3209527"/>
            <a:ext cx="4612990" cy="3516126"/>
          </a:xfrm>
        </p:spPr>
        <p:txBody>
          <a:bodyPr>
            <a:normAutofit/>
          </a:bodyPr>
          <a:lstStyle/>
          <a:p>
            <a:pPr algn="ctr"/>
            <a:r>
              <a:rPr lang="en-US" sz="2800" u="sng" dirty="0"/>
              <a:t>Materials List: </a:t>
            </a:r>
          </a:p>
          <a:p>
            <a:pPr marL="285750" indent="-285750" algn="ctr">
              <a:buFont typeface="Wingdings" panose="05000000000000000000" pitchFamily="2" charset="2"/>
              <a:buChar char="ü"/>
            </a:pPr>
            <a:r>
              <a:rPr lang="en-US" sz="2800" dirty="0"/>
              <a:t>Mega 2560 Board</a:t>
            </a:r>
          </a:p>
          <a:p>
            <a:pPr marL="285750" indent="-285750" algn="ctr">
              <a:buFont typeface="Wingdings" panose="05000000000000000000" pitchFamily="2" charset="2"/>
              <a:buChar char="ü"/>
            </a:pPr>
            <a:r>
              <a:rPr lang="en-US" sz="2800" dirty="0"/>
              <a:t>Ultrasonic sensor HC-SR04</a:t>
            </a:r>
          </a:p>
          <a:p>
            <a:pPr marL="285750" indent="-285750" algn="ctr">
              <a:buFont typeface="Wingdings" panose="05000000000000000000" pitchFamily="2" charset="2"/>
              <a:buChar char="ü"/>
            </a:pPr>
            <a:r>
              <a:rPr lang="en-US" sz="2800" dirty="0"/>
              <a:t>Male to Male Wires</a:t>
            </a:r>
          </a:p>
          <a:p>
            <a:pPr marL="285750" indent="-285750" algn="ctr">
              <a:buFont typeface="Wingdings" panose="05000000000000000000" pitchFamily="2" charset="2"/>
              <a:buChar char="ü"/>
            </a:pPr>
            <a:r>
              <a:rPr lang="en-US" sz="2800" dirty="0"/>
              <a:t>Breadboard</a:t>
            </a:r>
          </a:p>
          <a:p>
            <a:pPr marL="285750" indent="-285750" algn="ctr">
              <a:buFont typeface="Wingdings" panose="05000000000000000000" pitchFamily="2" charset="2"/>
              <a:buChar char="ü"/>
            </a:pPr>
            <a:r>
              <a:rPr lang="en-US" sz="2800" dirty="0"/>
              <a:t>Object to undergo free fall motion</a:t>
            </a:r>
          </a:p>
          <a:p>
            <a:endParaRPr lang="en-US" sz="2800" dirty="0"/>
          </a:p>
        </p:txBody>
      </p:sp>
      <p:sp>
        <p:nvSpPr>
          <p:cNvPr id="3" name="Title 2">
            <a:extLst>
              <a:ext uri="{FF2B5EF4-FFF2-40B4-BE49-F238E27FC236}">
                <a16:creationId xmlns:a16="http://schemas.microsoft.com/office/drawing/2014/main" id="{54A38425-E06D-8B06-36E8-6844D4D03BA2}"/>
              </a:ext>
            </a:extLst>
          </p:cNvPr>
          <p:cNvSpPr>
            <a:spLocks noGrp="1"/>
          </p:cNvSpPr>
          <p:nvPr>
            <p:ph type="title"/>
          </p:nvPr>
        </p:nvSpPr>
        <p:spPr>
          <a:xfrm>
            <a:off x="288757" y="1143000"/>
            <a:ext cx="4483267" cy="1925053"/>
          </a:xfrm>
        </p:spPr>
        <p:txBody>
          <a:bodyPr anchor="ctr">
            <a:normAutofit/>
          </a:bodyPr>
          <a:lstStyle/>
          <a:p>
            <a:pPr algn="ctr"/>
            <a:r>
              <a:rPr lang="en-US" sz="5400" dirty="0"/>
              <a:t>Experiment Set-up</a:t>
            </a:r>
          </a:p>
        </p:txBody>
      </p:sp>
      <p:grpSp>
        <p:nvGrpSpPr>
          <p:cNvPr id="2" name="Group 1">
            <a:extLst>
              <a:ext uri="{FF2B5EF4-FFF2-40B4-BE49-F238E27FC236}">
                <a16:creationId xmlns:a16="http://schemas.microsoft.com/office/drawing/2014/main" id="{E0813BFE-787D-1328-E362-8ED8094421E2}"/>
              </a:ext>
            </a:extLst>
          </p:cNvPr>
          <p:cNvGrpSpPr/>
          <p:nvPr/>
        </p:nvGrpSpPr>
        <p:grpSpPr>
          <a:xfrm>
            <a:off x="5185611" y="633208"/>
            <a:ext cx="6296550" cy="5591584"/>
            <a:chOff x="5232400" y="-38481"/>
            <a:chExt cx="6959600" cy="6896481"/>
          </a:xfrm>
        </p:grpSpPr>
        <p:pic>
          <p:nvPicPr>
            <p:cNvPr id="4" name="Picture 3">
              <a:extLst>
                <a:ext uri="{FF2B5EF4-FFF2-40B4-BE49-F238E27FC236}">
                  <a16:creationId xmlns:a16="http://schemas.microsoft.com/office/drawing/2014/main" id="{C518F267-1897-E43A-8C02-531353A19C0C}"/>
                </a:ext>
              </a:extLst>
            </p:cNvPr>
            <p:cNvPicPr>
              <a:picLocks noChangeAspect="1"/>
            </p:cNvPicPr>
            <p:nvPr/>
          </p:nvPicPr>
          <p:blipFill rotWithShape="1">
            <a:blip r:embed="rId2"/>
            <a:srcRect l="11297"/>
            <a:stretch/>
          </p:blipFill>
          <p:spPr>
            <a:xfrm rot="16200000">
              <a:off x="6853441" y="1519442"/>
              <a:ext cx="3717517" cy="6959600"/>
            </a:xfrm>
            <a:prstGeom prst="rect">
              <a:avLst/>
            </a:prstGeom>
          </p:spPr>
        </p:pic>
        <p:pic>
          <p:nvPicPr>
            <p:cNvPr id="5" name="Picture 4">
              <a:extLst>
                <a:ext uri="{FF2B5EF4-FFF2-40B4-BE49-F238E27FC236}">
                  <a16:creationId xmlns:a16="http://schemas.microsoft.com/office/drawing/2014/main" id="{CCC3DC69-0207-3085-CF77-287789BF9669}"/>
                </a:ext>
              </a:extLst>
            </p:cNvPr>
            <p:cNvPicPr>
              <a:picLocks noChangeAspect="1"/>
            </p:cNvPicPr>
            <p:nvPr/>
          </p:nvPicPr>
          <p:blipFill>
            <a:blip r:embed="rId3"/>
            <a:stretch>
              <a:fillRect/>
            </a:stretch>
          </p:blipFill>
          <p:spPr>
            <a:xfrm>
              <a:off x="5232400" y="-38481"/>
              <a:ext cx="2927350" cy="4001675"/>
            </a:xfrm>
            <a:prstGeom prst="rect">
              <a:avLst/>
            </a:prstGeom>
          </p:spPr>
        </p:pic>
        <p:pic>
          <p:nvPicPr>
            <p:cNvPr id="6" name="Picture 5">
              <a:extLst>
                <a:ext uri="{FF2B5EF4-FFF2-40B4-BE49-F238E27FC236}">
                  <a16:creationId xmlns:a16="http://schemas.microsoft.com/office/drawing/2014/main" id="{2581685D-73E4-3CE3-6D63-3E4BDECCB90F}"/>
                </a:ext>
              </a:extLst>
            </p:cNvPr>
            <p:cNvPicPr>
              <a:picLocks noChangeAspect="1"/>
            </p:cNvPicPr>
            <p:nvPr/>
          </p:nvPicPr>
          <p:blipFill>
            <a:blip r:embed="rId4"/>
            <a:stretch>
              <a:fillRect/>
            </a:stretch>
          </p:blipFill>
          <p:spPr>
            <a:xfrm>
              <a:off x="8159750" y="0"/>
              <a:ext cx="4032250" cy="3963194"/>
            </a:xfrm>
            <a:prstGeom prst="rect">
              <a:avLst/>
            </a:prstGeom>
          </p:spPr>
        </p:pic>
      </p:grpSp>
    </p:spTree>
    <p:extLst>
      <p:ext uri="{BB962C8B-B14F-4D97-AF65-F5344CB8AC3E}">
        <p14:creationId xmlns:p14="http://schemas.microsoft.com/office/powerpoint/2010/main" val="3432570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3000">
              <a:schemeClr val="accent2">
                <a:lumMod val="60000"/>
                <a:lumOff val="40000"/>
              </a:schemeClr>
            </a:gs>
            <a:gs pos="67000">
              <a:srgbClr val="D0765F"/>
            </a:gs>
            <a:gs pos="100000">
              <a:srgbClr val="C34E2E"/>
            </a:gs>
          </a:gsLst>
          <a:lin ang="54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A38425-E06D-8B06-36E8-6844D4D03BA2}"/>
              </a:ext>
            </a:extLst>
          </p:cNvPr>
          <p:cNvSpPr>
            <a:spLocks noGrp="1"/>
          </p:cNvSpPr>
          <p:nvPr>
            <p:ph type="title"/>
          </p:nvPr>
        </p:nvSpPr>
        <p:spPr>
          <a:xfrm>
            <a:off x="753285" y="2358188"/>
            <a:ext cx="4745147" cy="2141621"/>
          </a:xfrm>
        </p:spPr>
        <p:txBody>
          <a:bodyPr anchor="ctr">
            <a:normAutofit/>
          </a:bodyPr>
          <a:lstStyle/>
          <a:p>
            <a:pPr algn="ctr"/>
            <a:r>
              <a:rPr lang="en-US" sz="5400" dirty="0"/>
              <a:t>Serial Monitor</a:t>
            </a:r>
          </a:p>
        </p:txBody>
      </p:sp>
      <p:pic>
        <p:nvPicPr>
          <p:cNvPr id="7" name="Picture 6">
            <a:extLst>
              <a:ext uri="{FF2B5EF4-FFF2-40B4-BE49-F238E27FC236}">
                <a16:creationId xmlns:a16="http://schemas.microsoft.com/office/drawing/2014/main" id="{C954822D-379A-AD97-2D3D-24AB9D1E9FD8}"/>
              </a:ext>
            </a:extLst>
          </p:cNvPr>
          <p:cNvPicPr>
            <a:picLocks noChangeAspect="1"/>
          </p:cNvPicPr>
          <p:nvPr/>
        </p:nvPicPr>
        <p:blipFill>
          <a:blip r:embed="rId2"/>
          <a:stretch>
            <a:fillRect/>
          </a:stretch>
        </p:blipFill>
        <p:spPr>
          <a:xfrm>
            <a:off x="6953378" y="-1"/>
            <a:ext cx="3988340" cy="6858000"/>
          </a:xfrm>
          <a:prstGeom prst="rect">
            <a:avLst/>
          </a:prstGeom>
        </p:spPr>
      </p:pic>
    </p:spTree>
    <p:extLst>
      <p:ext uri="{BB962C8B-B14F-4D97-AF65-F5344CB8AC3E}">
        <p14:creationId xmlns:p14="http://schemas.microsoft.com/office/powerpoint/2010/main" val="2436470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3000">
              <a:schemeClr val="accent2">
                <a:lumMod val="60000"/>
                <a:lumOff val="40000"/>
              </a:schemeClr>
            </a:gs>
            <a:gs pos="67000">
              <a:srgbClr val="D0765F"/>
            </a:gs>
            <a:gs pos="100000">
              <a:srgbClr val="C34E2E"/>
            </a:gs>
          </a:gsLst>
          <a:lin ang="54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A38425-E06D-8B06-36E8-6844D4D03BA2}"/>
              </a:ext>
            </a:extLst>
          </p:cNvPr>
          <p:cNvSpPr>
            <a:spLocks noGrp="1"/>
          </p:cNvSpPr>
          <p:nvPr>
            <p:ph type="title"/>
          </p:nvPr>
        </p:nvSpPr>
        <p:spPr>
          <a:xfrm>
            <a:off x="401802" y="2322094"/>
            <a:ext cx="4728412" cy="1106905"/>
          </a:xfrm>
        </p:spPr>
        <p:txBody>
          <a:bodyPr anchor="ctr">
            <a:normAutofit/>
          </a:bodyPr>
          <a:lstStyle/>
          <a:p>
            <a:pPr algn="ctr"/>
            <a:r>
              <a:rPr lang="en-US" sz="5400" dirty="0"/>
              <a:t>Excel</a:t>
            </a:r>
            <a:r>
              <a:rPr lang="en-US" sz="7200" dirty="0"/>
              <a:t> </a:t>
            </a:r>
            <a:r>
              <a:rPr lang="en-US" sz="5400" dirty="0"/>
              <a:t>Table</a:t>
            </a:r>
          </a:p>
        </p:txBody>
      </p:sp>
      <p:sp>
        <p:nvSpPr>
          <p:cNvPr id="2" name="Text Placeholder 10">
            <a:extLst>
              <a:ext uri="{FF2B5EF4-FFF2-40B4-BE49-F238E27FC236}">
                <a16:creationId xmlns:a16="http://schemas.microsoft.com/office/drawing/2014/main" id="{8E9248BB-BF67-FC26-6028-D12CD47624F2}"/>
              </a:ext>
            </a:extLst>
          </p:cNvPr>
          <p:cNvSpPr>
            <a:spLocks noGrp="1"/>
          </p:cNvSpPr>
          <p:nvPr>
            <p:ph type="body" sz="half" idx="2"/>
          </p:nvPr>
        </p:nvSpPr>
        <p:spPr>
          <a:xfrm>
            <a:off x="459513" y="3429000"/>
            <a:ext cx="4612990" cy="3130826"/>
          </a:xfrm>
        </p:spPr>
        <p:txBody>
          <a:bodyPr>
            <a:normAutofit/>
          </a:bodyPr>
          <a:lstStyle/>
          <a:p>
            <a:pPr algn="ctr"/>
            <a:r>
              <a:rPr lang="en-US" sz="2800" dirty="0"/>
              <a:t>Excel table are for a single trial. The table shows the fall distance in centimeters and meters as a function of time</a:t>
            </a:r>
          </a:p>
          <a:p>
            <a:pPr marL="285750" indent="-285750">
              <a:buFont typeface="Wingdings" panose="05000000000000000000" pitchFamily="2" charset="2"/>
              <a:buChar char="ü"/>
            </a:pPr>
            <a:endParaRPr lang="en-US" dirty="0"/>
          </a:p>
        </p:txBody>
      </p:sp>
      <p:pic>
        <p:nvPicPr>
          <p:cNvPr id="4" name="Picture 3">
            <a:extLst>
              <a:ext uri="{FF2B5EF4-FFF2-40B4-BE49-F238E27FC236}">
                <a16:creationId xmlns:a16="http://schemas.microsoft.com/office/drawing/2014/main" id="{F06DC675-3A2F-5F43-82A5-4C99DEA3DBA8}"/>
              </a:ext>
            </a:extLst>
          </p:cNvPr>
          <p:cNvPicPr>
            <a:picLocks noChangeAspect="1"/>
          </p:cNvPicPr>
          <p:nvPr/>
        </p:nvPicPr>
        <p:blipFill>
          <a:blip r:embed="rId2"/>
          <a:stretch>
            <a:fillRect/>
          </a:stretch>
        </p:blipFill>
        <p:spPr>
          <a:xfrm>
            <a:off x="5188588" y="1218894"/>
            <a:ext cx="6601610" cy="4420209"/>
          </a:xfrm>
          <a:prstGeom prst="rect">
            <a:avLst/>
          </a:prstGeom>
        </p:spPr>
      </p:pic>
    </p:spTree>
    <p:extLst>
      <p:ext uri="{BB962C8B-B14F-4D97-AF65-F5344CB8AC3E}">
        <p14:creationId xmlns:p14="http://schemas.microsoft.com/office/powerpoint/2010/main" val="2153526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3000">
              <a:schemeClr val="accent2">
                <a:lumMod val="60000"/>
                <a:lumOff val="40000"/>
              </a:schemeClr>
            </a:gs>
            <a:gs pos="67000">
              <a:srgbClr val="D0765F"/>
            </a:gs>
            <a:gs pos="100000">
              <a:srgbClr val="C34E2E"/>
            </a:gs>
          </a:gsLst>
          <a:lin ang="54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A38425-E06D-8B06-36E8-6844D4D03BA2}"/>
              </a:ext>
            </a:extLst>
          </p:cNvPr>
          <p:cNvSpPr>
            <a:spLocks noGrp="1"/>
          </p:cNvSpPr>
          <p:nvPr>
            <p:ph type="title"/>
          </p:nvPr>
        </p:nvSpPr>
        <p:spPr>
          <a:xfrm>
            <a:off x="401802" y="2322094"/>
            <a:ext cx="4728412" cy="1106905"/>
          </a:xfrm>
        </p:spPr>
        <p:txBody>
          <a:bodyPr anchor="ctr">
            <a:normAutofit/>
          </a:bodyPr>
          <a:lstStyle/>
          <a:p>
            <a:pPr algn="ctr"/>
            <a:r>
              <a:rPr lang="en-US" sz="5400" dirty="0"/>
              <a:t>Excel Graph</a:t>
            </a:r>
          </a:p>
        </p:txBody>
      </p:sp>
      <p:sp>
        <p:nvSpPr>
          <p:cNvPr id="2" name="Text Placeholder 10">
            <a:extLst>
              <a:ext uri="{FF2B5EF4-FFF2-40B4-BE49-F238E27FC236}">
                <a16:creationId xmlns:a16="http://schemas.microsoft.com/office/drawing/2014/main" id="{8E9248BB-BF67-FC26-6028-D12CD47624F2}"/>
              </a:ext>
            </a:extLst>
          </p:cNvPr>
          <p:cNvSpPr>
            <a:spLocks noGrp="1"/>
          </p:cNvSpPr>
          <p:nvPr>
            <p:ph type="body" sz="half" idx="2"/>
          </p:nvPr>
        </p:nvSpPr>
        <p:spPr>
          <a:xfrm>
            <a:off x="459513" y="3429000"/>
            <a:ext cx="4612990" cy="3130826"/>
          </a:xfrm>
        </p:spPr>
        <p:txBody>
          <a:bodyPr>
            <a:normAutofit/>
          </a:bodyPr>
          <a:lstStyle/>
          <a:p>
            <a:pPr algn="ctr"/>
            <a:r>
              <a:rPr lang="en-US" sz="2800" dirty="0"/>
              <a:t>Excel graph for previous single trial. Graph shows the fall distance as a function of time. </a:t>
            </a:r>
          </a:p>
          <a:p>
            <a:pPr marL="285750" indent="-285750">
              <a:buFont typeface="Wingdings" panose="05000000000000000000" pitchFamily="2" charset="2"/>
              <a:buChar char="ü"/>
            </a:pPr>
            <a:endParaRPr lang="en-US" dirty="0"/>
          </a:p>
        </p:txBody>
      </p:sp>
      <p:pic>
        <p:nvPicPr>
          <p:cNvPr id="5" name="Picture 4">
            <a:extLst>
              <a:ext uri="{FF2B5EF4-FFF2-40B4-BE49-F238E27FC236}">
                <a16:creationId xmlns:a16="http://schemas.microsoft.com/office/drawing/2014/main" id="{A2DF2B4A-1D7B-0C52-B19C-7625ED62D6F7}"/>
              </a:ext>
            </a:extLst>
          </p:cNvPr>
          <p:cNvPicPr>
            <a:picLocks noChangeAspect="1"/>
          </p:cNvPicPr>
          <p:nvPr/>
        </p:nvPicPr>
        <p:blipFill>
          <a:blip r:embed="rId2"/>
          <a:stretch>
            <a:fillRect/>
          </a:stretch>
        </p:blipFill>
        <p:spPr>
          <a:xfrm>
            <a:off x="5441653" y="1423484"/>
            <a:ext cx="6290834" cy="4011029"/>
          </a:xfrm>
          <a:prstGeom prst="rect">
            <a:avLst/>
          </a:prstGeom>
        </p:spPr>
      </p:pic>
    </p:spTree>
    <p:extLst>
      <p:ext uri="{BB962C8B-B14F-4D97-AF65-F5344CB8AC3E}">
        <p14:creationId xmlns:p14="http://schemas.microsoft.com/office/powerpoint/2010/main" val="498659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3000">
              <a:schemeClr val="accent2">
                <a:lumMod val="60000"/>
                <a:lumOff val="40000"/>
              </a:schemeClr>
            </a:gs>
            <a:gs pos="67000">
              <a:srgbClr val="D0765F"/>
            </a:gs>
            <a:gs pos="100000">
              <a:srgbClr val="C34E2E"/>
            </a:gs>
          </a:gsLst>
          <a:lin ang="54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A38425-E06D-8B06-36E8-6844D4D03BA2}"/>
              </a:ext>
            </a:extLst>
          </p:cNvPr>
          <p:cNvSpPr>
            <a:spLocks noGrp="1"/>
          </p:cNvSpPr>
          <p:nvPr>
            <p:ph type="title"/>
          </p:nvPr>
        </p:nvSpPr>
        <p:spPr>
          <a:xfrm>
            <a:off x="416401" y="2358188"/>
            <a:ext cx="4745147" cy="2141621"/>
          </a:xfrm>
        </p:spPr>
        <p:txBody>
          <a:bodyPr anchor="ctr">
            <a:normAutofit/>
          </a:bodyPr>
          <a:lstStyle/>
          <a:p>
            <a:pPr algn="ctr"/>
            <a:r>
              <a:rPr lang="en-US" sz="5400" dirty="0"/>
              <a:t>Data Collection</a:t>
            </a:r>
          </a:p>
        </p:txBody>
      </p:sp>
      <p:graphicFrame>
        <p:nvGraphicFramePr>
          <p:cNvPr id="2" name="Table 1">
            <a:extLst>
              <a:ext uri="{FF2B5EF4-FFF2-40B4-BE49-F238E27FC236}">
                <a16:creationId xmlns:a16="http://schemas.microsoft.com/office/drawing/2014/main" id="{D3AE13BE-7D09-9320-5DB4-A09212CDD927}"/>
              </a:ext>
            </a:extLst>
          </p:cNvPr>
          <p:cNvGraphicFramePr>
            <a:graphicFrameLocks noGrp="1"/>
          </p:cNvGraphicFramePr>
          <p:nvPr>
            <p:extLst>
              <p:ext uri="{D42A27DB-BD31-4B8C-83A1-F6EECF244321}">
                <p14:modId xmlns:p14="http://schemas.microsoft.com/office/powerpoint/2010/main" val="3834933544"/>
              </p:ext>
            </p:extLst>
          </p:nvPr>
        </p:nvGraphicFramePr>
        <p:xfrm>
          <a:off x="5414211" y="1654342"/>
          <a:ext cx="6460095" cy="3549315"/>
        </p:xfrm>
        <a:graphic>
          <a:graphicData uri="http://schemas.openxmlformats.org/drawingml/2006/table">
            <a:tbl>
              <a:tblPr firstRow="1" firstCol="1" bandRow="1">
                <a:tableStyleId>{073A0DAA-6AF3-43AB-8588-CEC1D06C72B9}</a:tableStyleId>
              </a:tblPr>
              <a:tblGrid>
                <a:gridCol w="1697005">
                  <a:extLst>
                    <a:ext uri="{9D8B030D-6E8A-4147-A177-3AD203B41FA5}">
                      <a16:colId xmlns:a16="http://schemas.microsoft.com/office/drawing/2014/main" val="2680175028"/>
                    </a:ext>
                  </a:extLst>
                </a:gridCol>
                <a:gridCol w="2381545">
                  <a:extLst>
                    <a:ext uri="{9D8B030D-6E8A-4147-A177-3AD203B41FA5}">
                      <a16:colId xmlns:a16="http://schemas.microsoft.com/office/drawing/2014/main" val="1075304185"/>
                    </a:ext>
                  </a:extLst>
                </a:gridCol>
                <a:gridCol w="2381545">
                  <a:extLst>
                    <a:ext uri="{9D8B030D-6E8A-4147-A177-3AD203B41FA5}">
                      <a16:colId xmlns:a16="http://schemas.microsoft.com/office/drawing/2014/main" val="650233730"/>
                    </a:ext>
                  </a:extLst>
                </a:gridCol>
              </a:tblGrid>
              <a:tr h="788005">
                <a:tc>
                  <a:txBody>
                    <a:bodyPr/>
                    <a:lstStyle/>
                    <a:p>
                      <a:pPr marL="0" marR="0" algn="ctr">
                        <a:spcBef>
                          <a:spcPts val="0"/>
                        </a:spcBef>
                        <a:spcAft>
                          <a:spcPts val="0"/>
                        </a:spcAft>
                      </a:pPr>
                      <a:r>
                        <a:rPr lang="en-US" sz="1600" kern="100" dirty="0">
                          <a:effectLst/>
                        </a:rPr>
                        <a:t>Trial</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00" dirty="0">
                          <a:effectLst/>
                        </a:rPr>
                        <a:t>x</a:t>
                      </a:r>
                      <a:r>
                        <a:rPr lang="en-US" sz="1600" kern="100" baseline="30000" dirty="0">
                          <a:effectLst/>
                        </a:rPr>
                        <a:t>2   </a:t>
                      </a:r>
                      <a:r>
                        <a:rPr lang="en-US" sz="1600" kern="100" dirty="0">
                          <a:effectLst/>
                        </a:rPr>
                        <a:t>coefficient value </a:t>
                      </a:r>
                      <a:br>
                        <a:rPr lang="en-US" sz="1600" kern="100" dirty="0">
                          <a:effectLst/>
                        </a:rPr>
                      </a:br>
                      <a:r>
                        <a:rPr lang="en-US" sz="1600" kern="100" dirty="0">
                          <a:effectLst/>
                        </a:rPr>
                        <a:t>from curve fitting</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00" dirty="0">
                          <a:effectLst/>
                        </a:rPr>
                        <a:t>Acceleration (m/s</a:t>
                      </a:r>
                      <a:r>
                        <a:rPr lang="en-US" sz="1600" kern="100" baseline="30000" dirty="0">
                          <a:effectLst/>
                        </a:rPr>
                        <a:t>2</a:t>
                      </a:r>
                      <a:r>
                        <a:rPr lang="en-US" sz="1600" kern="100" dirty="0">
                          <a:effectLst/>
                        </a:rPr>
                        <a:t>) </a:t>
                      </a:r>
                      <a:br>
                        <a:rPr lang="en-US" sz="1600" kern="100" dirty="0">
                          <a:effectLst/>
                        </a:rPr>
                      </a:br>
                      <a:r>
                        <a:rPr lang="en-US" sz="1600" kern="100" dirty="0">
                          <a:effectLst/>
                        </a:rPr>
                        <a:t>= 2* (x</a:t>
                      </a:r>
                      <a:r>
                        <a:rPr lang="en-US" sz="1600" kern="100" baseline="30000" dirty="0">
                          <a:effectLst/>
                        </a:rPr>
                        <a:t>2  </a:t>
                      </a:r>
                      <a:r>
                        <a:rPr lang="en-US" sz="1600" kern="100" dirty="0">
                          <a:effectLst/>
                        </a:rPr>
                        <a:t>coefficient)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156371964"/>
                  </a:ext>
                </a:extLst>
              </a:tr>
              <a:tr h="552262">
                <a:tc>
                  <a:txBody>
                    <a:bodyPr/>
                    <a:lstStyle/>
                    <a:p>
                      <a:pPr marL="0" marR="0" algn="ctr">
                        <a:spcBef>
                          <a:spcPts val="0"/>
                        </a:spcBef>
                        <a:spcAft>
                          <a:spcPts val="0"/>
                        </a:spcAft>
                      </a:pPr>
                      <a:r>
                        <a:rPr lang="en-US" sz="1600" kern="100">
                          <a:effectLst/>
                        </a:rPr>
                        <a:t>1</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3.49</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6.98</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891295801"/>
                  </a:ext>
                </a:extLst>
              </a:tr>
              <a:tr h="552262">
                <a:tc>
                  <a:txBody>
                    <a:bodyPr/>
                    <a:lstStyle/>
                    <a:p>
                      <a:pPr marL="0" marR="0" algn="ctr">
                        <a:spcBef>
                          <a:spcPts val="0"/>
                        </a:spcBef>
                        <a:spcAft>
                          <a:spcPts val="0"/>
                        </a:spcAft>
                      </a:pPr>
                      <a:r>
                        <a:rPr lang="en-US" sz="1600" kern="100">
                          <a:effectLst/>
                        </a:rPr>
                        <a:t>2</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4.08</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8.16</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100580240"/>
                  </a:ext>
                </a:extLst>
              </a:tr>
              <a:tr h="552262">
                <a:tc>
                  <a:txBody>
                    <a:bodyPr/>
                    <a:lstStyle/>
                    <a:p>
                      <a:pPr marL="0" marR="0" algn="ctr">
                        <a:spcBef>
                          <a:spcPts val="0"/>
                        </a:spcBef>
                        <a:spcAft>
                          <a:spcPts val="0"/>
                        </a:spcAft>
                      </a:pPr>
                      <a:r>
                        <a:rPr lang="en-US" sz="1600" kern="100" dirty="0">
                          <a:effectLst/>
                        </a:rPr>
                        <a:t>3</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4.46</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8.92 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115527295"/>
                  </a:ext>
                </a:extLst>
              </a:tr>
              <a:tr h="552262">
                <a:tc>
                  <a:txBody>
                    <a:bodyPr/>
                    <a:lstStyle/>
                    <a:p>
                      <a:pPr marL="0" marR="0" algn="ctr">
                        <a:spcBef>
                          <a:spcPts val="0"/>
                        </a:spcBef>
                        <a:spcAft>
                          <a:spcPts val="0"/>
                        </a:spcAft>
                      </a:pPr>
                      <a:r>
                        <a:rPr lang="en-US" sz="1600" kern="100" dirty="0">
                          <a:effectLst/>
                        </a:rPr>
                        <a:t>4</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4.36</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8.72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914470191"/>
                  </a:ext>
                </a:extLst>
              </a:tr>
              <a:tr h="552262">
                <a:tc>
                  <a:txBody>
                    <a:bodyPr/>
                    <a:lstStyle/>
                    <a:p>
                      <a:pPr marL="0" marR="0" algn="ctr">
                        <a:spcBef>
                          <a:spcPts val="0"/>
                        </a:spcBef>
                        <a:spcAft>
                          <a:spcPts val="0"/>
                        </a:spcAft>
                      </a:pPr>
                      <a:r>
                        <a:rPr lang="en-US" sz="1600" kern="100">
                          <a:effectLst/>
                        </a:rPr>
                        <a:t>5</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4.12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8.24</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033095102"/>
                  </a:ext>
                </a:extLst>
              </a:tr>
            </a:tbl>
          </a:graphicData>
        </a:graphic>
      </p:graphicFrame>
    </p:spTree>
    <p:extLst>
      <p:ext uri="{BB962C8B-B14F-4D97-AF65-F5344CB8AC3E}">
        <p14:creationId xmlns:p14="http://schemas.microsoft.com/office/powerpoint/2010/main" val="2740426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3000">
              <a:srgbClr val="F4B183"/>
            </a:gs>
            <a:gs pos="67000">
              <a:srgbClr val="D0765F"/>
            </a:gs>
            <a:gs pos="100000">
              <a:srgbClr val="C34E2E"/>
            </a:gs>
          </a:gsLst>
          <a:lin ang="5400000" scaled="1"/>
        </a:gra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C34CF5F-6F7B-AE79-397D-240D64F7A119}"/>
              </a:ext>
            </a:extLst>
          </p:cNvPr>
          <p:cNvSpPr>
            <a:spLocks noGrp="1"/>
          </p:cNvSpPr>
          <p:nvPr>
            <p:ph type="title"/>
          </p:nvPr>
        </p:nvSpPr>
        <p:spPr>
          <a:xfrm>
            <a:off x="1632472" y="298174"/>
            <a:ext cx="7530578" cy="1600200"/>
          </a:xfrm>
        </p:spPr>
        <p:txBody>
          <a:bodyPr>
            <a:normAutofit/>
          </a:bodyPr>
          <a:lstStyle/>
          <a:p>
            <a:pPr algn="ctr"/>
            <a:r>
              <a:rPr lang="en-US" sz="5400" dirty="0"/>
              <a:t>Data Analysis</a:t>
            </a:r>
          </a:p>
        </p:txBody>
      </p:sp>
      <p:sp>
        <p:nvSpPr>
          <p:cNvPr id="2" name="Content Placeholder 2">
            <a:extLst>
              <a:ext uri="{FF2B5EF4-FFF2-40B4-BE49-F238E27FC236}">
                <a16:creationId xmlns:a16="http://schemas.microsoft.com/office/drawing/2014/main" id="{FD93113C-CCF0-E625-F2F6-19B111C0EA34}"/>
              </a:ext>
            </a:extLst>
          </p:cNvPr>
          <p:cNvSpPr>
            <a:spLocks noGrp="1"/>
          </p:cNvSpPr>
          <p:nvPr>
            <p:ph idx="1"/>
          </p:nvPr>
        </p:nvSpPr>
        <p:spPr>
          <a:xfrm>
            <a:off x="676275" y="2400300"/>
            <a:ext cx="10839450" cy="3814762"/>
          </a:xfrm>
          <a:solidFill>
            <a:srgbClr val="C34E2E">
              <a:alpha val="17000"/>
            </a:srgbClr>
          </a:solidFill>
        </p:spPr>
        <p:txBody>
          <a:bodyPr>
            <a:normAutofit/>
          </a:bodyPr>
          <a:lstStyle/>
          <a:p>
            <a:endParaRPr lang="en-US" sz="4000" dirty="0"/>
          </a:p>
          <a:p>
            <a:pPr marL="0" indent="0">
              <a:buNone/>
            </a:pPr>
            <a:endParaRPr lang="en-US" sz="4000" dirty="0"/>
          </a:p>
        </p:txBody>
      </p:sp>
      <mc:AlternateContent xmlns:mc="http://schemas.openxmlformats.org/markup-compatibility/2006">
        <mc:Choice xmlns:a14="http://schemas.microsoft.com/office/drawing/2010/main" Requires="a14">
          <p:sp>
            <p:nvSpPr>
              <p:cNvPr id="5" name="Content Placeholder 2">
                <a:extLst>
                  <a:ext uri="{FF2B5EF4-FFF2-40B4-BE49-F238E27FC236}">
                    <a16:creationId xmlns:a16="http://schemas.microsoft.com/office/drawing/2014/main" id="{6CF8B8B4-EF08-9B21-92D1-5EC56CF2DFCA}"/>
                  </a:ext>
                </a:extLst>
              </p:cNvPr>
              <p:cNvSpPr txBox="1">
                <a:spLocks/>
              </p:cNvSpPr>
              <p:nvPr/>
            </p:nvSpPr>
            <p:spPr>
              <a:xfrm>
                <a:off x="838200" y="2502567"/>
                <a:ext cx="10495547" cy="36743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n-US" dirty="0">
                    <a:solidFill>
                      <a:schemeClr val="tx1"/>
                    </a:solidFill>
                  </a:rPr>
                  <a:t>Average acceleration from table = 8.204 m/s^2</a:t>
                </a:r>
              </a:p>
              <a:p>
                <a:pPr marL="1828800" lvl="4" indent="0">
                  <a:buFont typeface="Arial" panose="020B0604020202020204" pitchFamily="34" charset="0"/>
                  <a:buNone/>
                </a:pPr>
                <a:endParaRPr lang="en-US" sz="2800" dirty="0">
                  <a:solidFill>
                    <a:schemeClr val="tx1"/>
                  </a:solidFill>
                </a:endParaRPr>
              </a:p>
              <a:p>
                <a:pPr marL="0" indent="0">
                  <a:buNone/>
                </a:pPr>
                <a:endParaRPr lang="en-US" dirty="0">
                  <a:solidFill>
                    <a:schemeClr val="tx1"/>
                  </a:solidFill>
                </a:endParaRPr>
              </a:p>
              <a:p>
                <a:r>
                  <a:rPr lang="en-US" dirty="0">
                    <a:solidFill>
                      <a:schemeClr val="tx1"/>
                    </a:solidFill>
                  </a:rPr>
                  <a:t>Percent difference with </a:t>
                </a:r>
                <a14:m>
                  <m:oMath xmlns:m="http://schemas.openxmlformats.org/officeDocument/2006/math">
                    <m:r>
                      <a:rPr lang="en-US" i="1" smtClean="0">
                        <a:solidFill>
                          <a:schemeClr val="tx1"/>
                        </a:solidFill>
                        <a:latin typeface="Cambria Math" panose="02040503050406030204" pitchFamily="18" charset="0"/>
                      </a:rPr>
                      <m:t>𝑔</m:t>
                    </m:r>
                    <m:r>
                      <a:rPr lang="en-US" i="1" smtClean="0">
                        <a:solidFill>
                          <a:schemeClr val="tx1"/>
                        </a:solidFill>
                        <a:latin typeface="Cambria Math" panose="02040503050406030204" pitchFamily="18" charset="0"/>
                      </a:rPr>
                      <m:t>=9.8 </m:t>
                    </m:r>
                    <m:r>
                      <a:rPr lang="en-US" i="1" smtClean="0">
                        <a:solidFill>
                          <a:schemeClr val="tx1"/>
                        </a:solidFill>
                        <a:latin typeface="Cambria Math" panose="02040503050406030204" pitchFamily="18" charset="0"/>
                      </a:rPr>
                      <m:t>𝑚</m:t>
                    </m:r>
                    <m:r>
                      <a:rPr lang="en-US" i="1" smtClean="0">
                        <a:solidFill>
                          <a:schemeClr val="tx1"/>
                        </a:solidFill>
                        <a:latin typeface="Cambria Math" panose="02040503050406030204" pitchFamily="18" charset="0"/>
                      </a:rPr>
                      <m:t>/</m:t>
                    </m:r>
                    <m:sSup>
                      <m:sSupPr>
                        <m:ctrlPr>
                          <a:rPr lang="en-US" i="1" smtClean="0">
                            <a:solidFill>
                              <a:schemeClr val="tx1"/>
                            </a:solidFill>
                            <a:latin typeface="Cambria Math" panose="02040503050406030204" pitchFamily="18" charset="0"/>
                          </a:rPr>
                        </m:ctrlPr>
                      </m:sSupPr>
                      <m:e>
                        <m:r>
                          <a:rPr lang="en-US" i="1" smtClean="0">
                            <a:solidFill>
                              <a:schemeClr val="tx1"/>
                            </a:solidFill>
                            <a:latin typeface="Cambria Math" panose="02040503050406030204" pitchFamily="18" charset="0"/>
                          </a:rPr>
                          <m:t>𝑠</m:t>
                        </m:r>
                      </m:e>
                      <m:sup>
                        <m:r>
                          <a:rPr lang="en-US" i="1" smtClean="0">
                            <a:solidFill>
                              <a:schemeClr val="tx1"/>
                            </a:solidFill>
                            <a:latin typeface="Cambria Math" panose="02040503050406030204" pitchFamily="18" charset="0"/>
                          </a:rPr>
                          <m:t>2</m:t>
                        </m:r>
                      </m:sup>
                    </m:sSup>
                  </m:oMath>
                </a14:m>
                <a:r>
                  <a:rPr lang="en-US" dirty="0">
                    <a:solidFill>
                      <a:schemeClr val="tx1"/>
                    </a:solidFill>
                  </a:rPr>
                  <a:t>= 8.963%</a:t>
                </a:r>
              </a:p>
            </p:txBody>
          </p:sp>
        </mc:Choice>
        <mc:Fallback>
          <p:sp>
            <p:nvSpPr>
              <p:cNvPr id="5" name="Content Placeholder 2">
                <a:extLst>
                  <a:ext uri="{FF2B5EF4-FFF2-40B4-BE49-F238E27FC236}">
                    <a16:creationId xmlns:a16="http://schemas.microsoft.com/office/drawing/2014/main" id="{6CF8B8B4-EF08-9B21-92D1-5EC56CF2DFCA}"/>
                  </a:ext>
                </a:extLst>
              </p:cNvPr>
              <p:cNvSpPr txBox="1">
                <a:spLocks noRot="1" noChangeAspect="1" noMove="1" noResize="1" noEditPoints="1" noAdjustHandles="1" noChangeArrowheads="1" noChangeShapeType="1" noTextEdit="1"/>
              </p:cNvSpPr>
              <p:nvPr/>
            </p:nvSpPr>
            <p:spPr>
              <a:xfrm>
                <a:off x="838200" y="2502567"/>
                <a:ext cx="10495547" cy="3674395"/>
              </a:xfrm>
              <a:prstGeom prst="rect">
                <a:avLst/>
              </a:prstGeom>
              <a:blipFill>
                <a:blip r:embed="rId2"/>
                <a:stretch>
                  <a:fillRect l="-1336" t="-348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676563DE-76E4-3487-2A75-98C067FB53CB}"/>
                  </a:ext>
                </a:extLst>
              </p:cNvPr>
              <p:cNvSpPr/>
              <p:nvPr/>
            </p:nvSpPr>
            <p:spPr>
              <a:xfrm>
                <a:off x="3759684" y="3131226"/>
                <a:ext cx="3276153" cy="59554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i="1">
                              <a:solidFill>
                                <a:schemeClr val="tx1"/>
                              </a:solidFill>
                              <a:latin typeface="Cambria Math" panose="02040503050406030204" pitchFamily="18" charset="0"/>
                            </a:rPr>
                            <m:t>𝑎𝑣𝑔</m:t>
                          </m:r>
                        </m:sub>
                      </m:sSub>
                      <m:r>
                        <a:rPr lang="en-US" i="1">
                          <a:solidFill>
                            <a:schemeClr val="tx1"/>
                          </a:solidFill>
                          <a:latin typeface="Cambria Math" panose="02040503050406030204" pitchFamily="18" charset="0"/>
                        </a:rPr>
                        <m:t>= </m:t>
                      </m:r>
                      <m:f>
                        <m:fPr>
                          <m:ctrlPr>
                            <a:rPr lang="en-US" i="1">
                              <a:solidFill>
                                <a:schemeClr val="tx1"/>
                              </a:solidFill>
                              <a:latin typeface="Cambria Math" panose="02040503050406030204" pitchFamily="18" charset="0"/>
                            </a:rPr>
                          </m:ctrlPr>
                        </m:fPr>
                        <m:num>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i="1">
                                  <a:solidFill>
                                    <a:schemeClr val="tx1"/>
                                  </a:solidFill>
                                  <a:latin typeface="Cambria Math" panose="02040503050406030204" pitchFamily="18" charset="0"/>
                                </a:rPr>
                                <m:t>1</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i="1">
                                  <a:solidFill>
                                    <a:schemeClr val="tx1"/>
                                  </a:solidFill>
                                  <a:latin typeface="Cambria Math" panose="02040503050406030204" pitchFamily="18" charset="0"/>
                                </a:rPr>
                                <m:t>2</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i="1">
                                  <a:solidFill>
                                    <a:schemeClr val="tx1"/>
                                  </a:solidFill>
                                  <a:latin typeface="Cambria Math" panose="02040503050406030204" pitchFamily="18" charset="0"/>
                                </a:rPr>
                                <m:t>3</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i="1">
                                  <a:solidFill>
                                    <a:schemeClr val="tx1"/>
                                  </a:solidFill>
                                  <a:latin typeface="Cambria Math" panose="02040503050406030204" pitchFamily="18" charset="0"/>
                                </a:rPr>
                                <m:t>4</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i="1">
                                  <a:solidFill>
                                    <a:schemeClr val="tx1"/>
                                  </a:solidFill>
                                  <a:latin typeface="Cambria Math" panose="02040503050406030204" pitchFamily="18" charset="0"/>
                                </a:rPr>
                                <m:t>5</m:t>
                              </m:r>
                            </m:sub>
                          </m:sSub>
                        </m:num>
                        <m:den>
                          <m:r>
                            <a:rPr lang="en-US" i="1">
                              <a:solidFill>
                                <a:schemeClr val="tx1"/>
                              </a:solidFill>
                              <a:latin typeface="Cambria Math" panose="02040503050406030204" pitchFamily="18" charset="0"/>
                            </a:rPr>
                            <m:t>5</m:t>
                          </m:r>
                        </m:den>
                      </m:f>
                    </m:oMath>
                  </m:oMathPara>
                </a14:m>
                <a:endParaRPr lang="en-US" dirty="0">
                  <a:solidFill>
                    <a:schemeClr val="tx1"/>
                  </a:solidFill>
                </a:endParaRPr>
              </a:p>
            </p:txBody>
          </p:sp>
        </mc:Choice>
        <mc:Fallback>
          <p:sp>
            <p:nvSpPr>
              <p:cNvPr id="7" name="Rectangle 6">
                <a:extLst>
                  <a:ext uri="{FF2B5EF4-FFF2-40B4-BE49-F238E27FC236}">
                    <a16:creationId xmlns:a16="http://schemas.microsoft.com/office/drawing/2014/main" id="{676563DE-76E4-3487-2A75-98C067FB53CB}"/>
                  </a:ext>
                </a:extLst>
              </p:cNvPr>
              <p:cNvSpPr>
                <a:spLocks noRot="1" noChangeAspect="1" noMove="1" noResize="1" noEditPoints="1" noAdjustHandles="1" noChangeArrowheads="1" noChangeShapeType="1" noTextEdit="1"/>
              </p:cNvSpPr>
              <p:nvPr/>
            </p:nvSpPr>
            <p:spPr>
              <a:xfrm>
                <a:off x="3759684" y="3131226"/>
                <a:ext cx="3276153" cy="59554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a:extLst>
                  <a:ext uri="{FF2B5EF4-FFF2-40B4-BE49-F238E27FC236}">
                    <a16:creationId xmlns:a16="http://schemas.microsoft.com/office/drawing/2014/main" id="{33262513-3B61-020F-F10D-61E6122ACE02}"/>
                  </a:ext>
                </a:extLst>
              </p:cNvPr>
              <p:cNvSpPr/>
              <p:nvPr/>
            </p:nvSpPr>
            <p:spPr>
              <a:xfrm>
                <a:off x="3046763" y="4688116"/>
                <a:ext cx="4701993" cy="7228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rPr>
                        <m:t>𝑃𝑒𝑟𝑐𝑒𝑛𝑡</m:t>
                      </m:r>
                      <m:r>
                        <a:rPr lang="en-US" i="0">
                          <a:solidFill>
                            <a:schemeClr val="tx1"/>
                          </a:solidFill>
                          <a:latin typeface="Cambria Math" panose="02040503050406030204" pitchFamily="18" charset="0"/>
                        </a:rPr>
                        <m:t> </m:t>
                      </m:r>
                      <m:r>
                        <a:rPr lang="en-US" i="1">
                          <a:solidFill>
                            <a:schemeClr val="tx1"/>
                          </a:solidFill>
                          <a:latin typeface="Cambria Math" panose="02040503050406030204" pitchFamily="18" charset="0"/>
                        </a:rPr>
                        <m:t>𝑑𝑖𝑓𝑓𝑒𝑟</m:t>
                      </m:r>
                      <m:r>
                        <a:rPr lang="en-US" b="0" i="1" smtClean="0">
                          <a:solidFill>
                            <a:schemeClr val="tx1"/>
                          </a:solidFill>
                          <a:latin typeface="Cambria Math" panose="02040503050406030204" pitchFamily="18" charset="0"/>
                        </a:rPr>
                        <m:t>𝑒</m:t>
                      </m:r>
                      <m:r>
                        <a:rPr lang="en-US" i="1">
                          <a:solidFill>
                            <a:schemeClr val="tx1"/>
                          </a:solidFill>
                          <a:latin typeface="Cambria Math" panose="02040503050406030204" pitchFamily="18" charset="0"/>
                        </a:rPr>
                        <m:t>𝑛𝑐𝑒</m:t>
                      </m:r>
                      <m:r>
                        <a:rPr lang="en-US" i="0">
                          <a:solidFill>
                            <a:schemeClr val="tx1"/>
                          </a:solidFill>
                          <a:latin typeface="Cambria Math" panose="02040503050406030204" pitchFamily="18" charset="0"/>
                        </a:rPr>
                        <m:t> =</m:t>
                      </m:r>
                      <m:f>
                        <m:fPr>
                          <m:ctrlPr>
                            <a:rPr lang="en-US" i="1">
                              <a:solidFill>
                                <a:schemeClr val="tx1"/>
                              </a:solidFill>
                              <a:latin typeface="Cambria Math" panose="02040503050406030204" pitchFamily="18" charset="0"/>
                            </a:rPr>
                          </m:ctrlPr>
                        </m:fPr>
                        <m:num>
                          <m:d>
                            <m:dPr>
                              <m:begChr m:val="|"/>
                              <m:endChr m:val="|"/>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𝑎</m:t>
                                  </m:r>
                                </m:e>
                                <m:sub>
                                  <m:r>
                                    <a:rPr lang="en-US" i="1">
                                      <a:solidFill>
                                        <a:schemeClr val="tx1"/>
                                      </a:solidFill>
                                      <a:latin typeface="Cambria Math" panose="02040503050406030204" pitchFamily="18" charset="0"/>
                                    </a:rPr>
                                    <m:t>𝑎𝑣𝑔</m:t>
                                  </m:r>
                                </m:sub>
                              </m:sSub>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𝑔</m:t>
                              </m:r>
                            </m:e>
                          </m:d>
                        </m:num>
                        <m:den>
                          <m:r>
                            <a:rPr lang="en-US" i="1">
                              <a:solidFill>
                                <a:schemeClr val="tx1"/>
                              </a:solidFill>
                              <a:latin typeface="Cambria Math" panose="02040503050406030204" pitchFamily="18" charset="0"/>
                            </a:rPr>
                            <m:t>𝑔</m:t>
                          </m:r>
                        </m:den>
                      </m:f>
                      <m:r>
                        <a:rPr lang="en-US"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100%=</m:t>
                      </m:r>
                    </m:oMath>
                  </m:oMathPara>
                </a14:m>
                <a:endParaRPr lang="en-US" dirty="0">
                  <a:solidFill>
                    <a:schemeClr val="tx1"/>
                  </a:solidFill>
                </a:endParaRPr>
              </a:p>
            </p:txBody>
          </p:sp>
        </mc:Choice>
        <mc:Fallback>
          <p:sp>
            <p:nvSpPr>
              <p:cNvPr id="9" name="Rectangle 8">
                <a:extLst>
                  <a:ext uri="{FF2B5EF4-FFF2-40B4-BE49-F238E27FC236}">
                    <a16:creationId xmlns:a16="http://schemas.microsoft.com/office/drawing/2014/main" id="{33262513-3B61-020F-F10D-61E6122ACE02}"/>
                  </a:ext>
                </a:extLst>
              </p:cNvPr>
              <p:cNvSpPr>
                <a:spLocks noRot="1" noChangeAspect="1" noMove="1" noResize="1" noEditPoints="1" noAdjustHandles="1" noChangeArrowheads="1" noChangeShapeType="1" noTextEdit="1"/>
              </p:cNvSpPr>
              <p:nvPr/>
            </p:nvSpPr>
            <p:spPr>
              <a:xfrm>
                <a:off x="3046763" y="4688116"/>
                <a:ext cx="4701993" cy="722827"/>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72206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3000">
              <a:srgbClr val="F4B183"/>
            </a:gs>
            <a:gs pos="67000">
              <a:srgbClr val="D0765F"/>
            </a:gs>
            <a:gs pos="100000">
              <a:srgbClr val="C34E2E"/>
            </a:gs>
          </a:gsLst>
          <a:lin ang="5400000" scaled="1"/>
        </a:gra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C34CF5F-6F7B-AE79-397D-240D64F7A119}"/>
              </a:ext>
            </a:extLst>
          </p:cNvPr>
          <p:cNvSpPr>
            <a:spLocks noGrp="1"/>
          </p:cNvSpPr>
          <p:nvPr>
            <p:ph type="title"/>
          </p:nvPr>
        </p:nvSpPr>
        <p:spPr>
          <a:xfrm>
            <a:off x="1995832" y="298175"/>
            <a:ext cx="7530578" cy="989205"/>
          </a:xfrm>
        </p:spPr>
        <p:txBody>
          <a:bodyPr>
            <a:normAutofit/>
          </a:bodyPr>
          <a:lstStyle/>
          <a:p>
            <a:pPr algn="ctr"/>
            <a:r>
              <a:rPr lang="en-US" sz="5400" dirty="0"/>
              <a:t>Conclusions</a:t>
            </a:r>
          </a:p>
        </p:txBody>
      </p:sp>
      <p:sp>
        <p:nvSpPr>
          <p:cNvPr id="6" name="Text Placeholder 6">
            <a:extLst>
              <a:ext uri="{FF2B5EF4-FFF2-40B4-BE49-F238E27FC236}">
                <a16:creationId xmlns:a16="http://schemas.microsoft.com/office/drawing/2014/main" id="{0F662A99-5BE2-442F-9775-BE778F60C72F}"/>
              </a:ext>
            </a:extLst>
          </p:cNvPr>
          <p:cNvSpPr>
            <a:spLocks noGrp="1"/>
          </p:cNvSpPr>
          <p:nvPr>
            <p:ph idx="1"/>
          </p:nvPr>
        </p:nvSpPr>
        <p:spPr>
          <a:xfrm>
            <a:off x="838200" y="1477880"/>
            <a:ext cx="9845842" cy="4164931"/>
          </a:xfrm>
        </p:spPr>
        <p:txBody>
          <a:bodyPr>
            <a:noAutofit/>
          </a:bodyPr>
          <a:lstStyle/>
          <a:p>
            <a:pPr lvl="0"/>
            <a:r>
              <a:rPr lang="en-US" sz="2400" dirty="0"/>
              <a:t>Discuss the results and comment on the source of errors. </a:t>
            </a:r>
          </a:p>
          <a:p>
            <a:pPr marL="457200" lvl="1" indent="0">
              <a:buNone/>
            </a:pPr>
            <a:r>
              <a:rPr lang="en-US" sz="1800" dirty="0"/>
              <a:t>•	When it comes to dropping objects by hand, it can be assumed that the results will never be the same. The source of error in this experiment would be human error. The distance held before the drop is never exact, and the angle at which the object is dropped is never precise. </a:t>
            </a:r>
          </a:p>
          <a:p>
            <a:pPr marL="457200" lvl="1" indent="0">
              <a:buNone/>
            </a:pPr>
            <a:endParaRPr lang="en-US" sz="1800" dirty="0"/>
          </a:p>
          <a:p>
            <a:pPr lvl="0"/>
            <a:r>
              <a:rPr lang="en-US" sz="2400" dirty="0"/>
              <a:t>How much variation is there from trial to trial? What does this indicate about the uncertainty of the result?</a:t>
            </a:r>
          </a:p>
          <a:p>
            <a:pPr marL="457200" lvl="1" indent="0">
              <a:buNone/>
            </a:pPr>
            <a:r>
              <a:rPr lang="en-US" sz="1800" dirty="0"/>
              <a:t>•	There is a slight variation when it comes t the calculated acceleration. This indicates that all my final calculations are average among the trials, which means that these answers have a high possibility of never being the same. This is a one-time calculation and can never be recorded as an absolute answer.</a:t>
            </a:r>
          </a:p>
        </p:txBody>
      </p:sp>
    </p:spTree>
    <p:extLst>
      <p:ext uri="{BB962C8B-B14F-4D97-AF65-F5344CB8AC3E}">
        <p14:creationId xmlns:p14="http://schemas.microsoft.com/office/powerpoint/2010/main" val="2114735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34E2E">
            <a:alpha val="32000"/>
          </a:srgbClr>
        </a:solidFill>
        <a:effectLst/>
      </p:bgPr>
    </p:bg>
    <p:spTree>
      <p:nvGrpSpPr>
        <p:cNvPr id="1" name=""/>
        <p:cNvGrpSpPr/>
        <p:nvPr/>
      </p:nvGrpSpPr>
      <p:grpSpPr>
        <a:xfrm>
          <a:off x="0" y="0"/>
          <a:ext cx="0" cy="0"/>
          <a:chOff x="0" y="0"/>
          <a:chExt cx="0" cy="0"/>
        </a:xfrm>
      </p:grpSpPr>
      <p:sp useBgFill="1">
        <p:nvSpPr>
          <p:cNvPr id="27" name="Rectangle 1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5" name="Freeform: Shape 1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6" name="Freeform: Shape 2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0C1818-93EF-6BF4-D762-F2BDBECD18F0}"/>
              </a:ext>
            </a:extLst>
          </p:cNvPr>
          <p:cNvSpPr>
            <a:spLocks noGrp="1"/>
          </p:cNvSpPr>
          <p:nvPr>
            <p:ph type="title"/>
          </p:nvPr>
        </p:nvSpPr>
        <p:spPr>
          <a:xfrm>
            <a:off x="1524000" y="0"/>
            <a:ext cx="9144000" cy="986903"/>
          </a:xfrm>
        </p:spPr>
        <p:txBody>
          <a:bodyPr vert="horz" lIns="91440" tIns="45720" rIns="91440" bIns="45720" rtlCol="0" anchor="ctr">
            <a:normAutofit fontScale="90000"/>
          </a:bodyPr>
          <a:lstStyle/>
          <a:p>
            <a:pPr algn="ctr"/>
            <a:r>
              <a:rPr lang="en-US" sz="7200" kern="1200" dirty="0">
                <a:solidFill>
                  <a:schemeClr val="tx1"/>
                </a:solidFill>
                <a:latin typeface="+mj-lt"/>
                <a:ea typeface="+mj-ea"/>
                <a:cs typeface="+mj-cs"/>
              </a:rPr>
              <a:t>Introduction</a:t>
            </a:r>
          </a:p>
        </p:txBody>
      </p:sp>
      <p:sp>
        <p:nvSpPr>
          <p:cNvPr id="3" name="Content Placeholder 2">
            <a:extLst>
              <a:ext uri="{FF2B5EF4-FFF2-40B4-BE49-F238E27FC236}">
                <a16:creationId xmlns:a16="http://schemas.microsoft.com/office/drawing/2014/main" id="{D75635C2-5640-8A53-9F73-B1B6949EA92D}"/>
              </a:ext>
            </a:extLst>
          </p:cNvPr>
          <p:cNvSpPr>
            <a:spLocks noGrp="1"/>
          </p:cNvSpPr>
          <p:nvPr>
            <p:ph idx="1"/>
          </p:nvPr>
        </p:nvSpPr>
        <p:spPr>
          <a:xfrm>
            <a:off x="1966912" y="794084"/>
            <a:ext cx="8019299" cy="5558590"/>
          </a:xfrm>
        </p:spPr>
        <p:txBody>
          <a:bodyPr vert="horz" lIns="91440" tIns="45720" rIns="91440" bIns="45720" rtlCol="0" anchor="t">
            <a:normAutofit/>
          </a:bodyPr>
          <a:lstStyle/>
          <a:p>
            <a:pPr marL="0" marR="0" indent="0" algn="ctr">
              <a:spcAft>
                <a:spcPts val="800"/>
              </a:spcAft>
              <a:buNone/>
            </a:pPr>
            <a:r>
              <a:rPr lang="en-US" sz="2400" kern="1200" dirty="0">
                <a:solidFill>
                  <a:schemeClr val="tx1"/>
                </a:solidFill>
                <a:effectLst/>
                <a:latin typeface="+mn-lt"/>
                <a:ea typeface="+mn-ea"/>
                <a:cs typeface="+mn-cs"/>
              </a:rPr>
              <a:t>In this presentation, we will explore the laws of physics through labs I have conducted and documented. The topics to be discussed will be the following:</a:t>
            </a:r>
          </a:p>
          <a:p>
            <a:pPr marL="0" marR="0" indent="0" algn="ctr">
              <a:lnSpc>
                <a:spcPct val="50000"/>
              </a:lnSpc>
              <a:spcAft>
                <a:spcPts val="800"/>
              </a:spcAft>
              <a:buNone/>
            </a:pPr>
            <a:endParaRPr lang="en-US" sz="2400" kern="1200" dirty="0">
              <a:solidFill>
                <a:schemeClr val="tx1"/>
              </a:solidFill>
              <a:effectLst/>
              <a:latin typeface="+mn-lt"/>
              <a:ea typeface="+mn-ea"/>
              <a:cs typeface="+mn-cs"/>
            </a:endParaRPr>
          </a:p>
          <a:p>
            <a:pPr marR="0" indent="0" algn="ctr">
              <a:lnSpc>
                <a:spcPct val="10000"/>
              </a:lnSpc>
              <a:spcAft>
                <a:spcPts val="800"/>
              </a:spcAft>
              <a:buFont typeface="Wingdings" panose="05000000000000000000" pitchFamily="2" charset="2"/>
              <a:buChar char="v"/>
            </a:pPr>
            <a:r>
              <a:rPr lang="en-US" sz="2400" kern="1200" dirty="0">
                <a:solidFill>
                  <a:schemeClr val="tx1"/>
                </a:solidFill>
                <a:effectLst/>
                <a:latin typeface="+mn-lt"/>
                <a:ea typeface="+mn-ea"/>
                <a:cs typeface="+mn-cs"/>
              </a:rPr>
              <a:t>The Precision of an Ultrasonic Sensor</a:t>
            </a:r>
          </a:p>
          <a:p>
            <a:pPr lvl="2" indent="0" algn="ctr">
              <a:lnSpc>
                <a:spcPct val="10000"/>
              </a:lnSpc>
              <a:spcAft>
                <a:spcPts val="800"/>
              </a:spcAft>
              <a:buFont typeface="Wingdings" panose="05000000000000000000" pitchFamily="2" charset="2"/>
              <a:buChar char="§"/>
            </a:pPr>
            <a:r>
              <a:rPr lang="en-US" sz="1300" kern="1200" dirty="0">
                <a:solidFill>
                  <a:schemeClr val="tx1"/>
                </a:solidFill>
                <a:effectLst/>
                <a:latin typeface="+mn-lt"/>
                <a:ea typeface="+mn-ea"/>
                <a:cs typeface="+mn-cs"/>
              </a:rPr>
              <a:t>Observing the laws of physics regarding ultrasonic waves with an ultrasonic sensor.</a:t>
            </a:r>
          </a:p>
          <a:p>
            <a:pPr lvl="2" indent="0" algn="ctr">
              <a:lnSpc>
                <a:spcPct val="10000"/>
              </a:lnSpc>
              <a:spcAft>
                <a:spcPts val="800"/>
              </a:spcAft>
              <a:buNone/>
            </a:pPr>
            <a:endParaRPr lang="en-US" sz="2000" kern="1200" dirty="0">
              <a:solidFill>
                <a:schemeClr val="tx1"/>
              </a:solidFill>
              <a:effectLst/>
              <a:latin typeface="+mn-lt"/>
              <a:ea typeface="+mn-ea"/>
              <a:cs typeface="+mn-cs"/>
            </a:endParaRPr>
          </a:p>
          <a:p>
            <a:pPr marR="0" algn="ctr">
              <a:lnSpc>
                <a:spcPct val="0"/>
              </a:lnSpc>
              <a:spcAft>
                <a:spcPts val="800"/>
              </a:spcAft>
              <a:buFont typeface="Wingdings" panose="05000000000000000000" pitchFamily="2" charset="2"/>
              <a:buChar char="v"/>
            </a:pPr>
            <a:r>
              <a:rPr lang="en-US" sz="2400" kern="1200" dirty="0">
                <a:solidFill>
                  <a:schemeClr val="tx1"/>
                </a:solidFill>
                <a:effectLst/>
                <a:latin typeface="+mn-lt"/>
                <a:ea typeface="+mn-ea"/>
                <a:cs typeface="+mn-cs"/>
              </a:rPr>
              <a:t>Gravitational Acceleration</a:t>
            </a:r>
          </a:p>
          <a:p>
            <a:pPr lvl="1" algn="ctr">
              <a:lnSpc>
                <a:spcPct val="0"/>
              </a:lnSpc>
              <a:spcAft>
                <a:spcPts val="800"/>
              </a:spcAft>
              <a:buFont typeface="Wingdings" panose="05000000000000000000" pitchFamily="2" charset="2"/>
              <a:buChar char="§"/>
            </a:pPr>
            <a:r>
              <a:rPr lang="en-US" sz="1300" kern="1200" dirty="0">
                <a:solidFill>
                  <a:schemeClr val="tx1"/>
                </a:solidFill>
                <a:effectLst/>
                <a:latin typeface="+mn-lt"/>
                <a:ea typeface="+mn-ea"/>
                <a:cs typeface="+mn-cs"/>
              </a:rPr>
              <a:t>Calculating gravity’s effect on a  falling object with an ultrasonic sensor and Excel.</a:t>
            </a:r>
          </a:p>
          <a:p>
            <a:pPr marL="457200" lvl="1" indent="0" algn="ctr">
              <a:lnSpc>
                <a:spcPct val="0"/>
              </a:lnSpc>
              <a:spcAft>
                <a:spcPts val="800"/>
              </a:spcAft>
              <a:buNone/>
            </a:pPr>
            <a:endParaRPr lang="en-US" sz="1300" kern="1200" dirty="0">
              <a:solidFill>
                <a:schemeClr val="tx1"/>
              </a:solidFill>
              <a:effectLst/>
              <a:latin typeface="+mn-lt"/>
              <a:ea typeface="+mn-ea"/>
              <a:cs typeface="+mn-cs"/>
            </a:endParaRPr>
          </a:p>
          <a:p>
            <a:pPr marR="0" algn="ctr">
              <a:lnSpc>
                <a:spcPct val="0"/>
              </a:lnSpc>
              <a:spcAft>
                <a:spcPts val="800"/>
              </a:spcAft>
              <a:buFont typeface="Wingdings" panose="05000000000000000000" pitchFamily="2" charset="2"/>
              <a:buChar char="v"/>
            </a:pPr>
            <a:r>
              <a:rPr lang="en-US" sz="2400" kern="1200" dirty="0">
                <a:solidFill>
                  <a:schemeClr val="tx1"/>
                </a:solidFill>
                <a:effectLst/>
                <a:latin typeface="+mn-lt"/>
                <a:ea typeface="+mn-ea"/>
                <a:cs typeface="+mn-cs"/>
              </a:rPr>
              <a:t>Conservation of Energy</a:t>
            </a:r>
          </a:p>
          <a:p>
            <a:pPr marR="0" algn="ctr">
              <a:lnSpc>
                <a:spcPct val="0"/>
              </a:lnSpc>
              <a:spcAft>
                <a:spcPts val="800"/>
              </a:spcAft>
              <a:buFont typeface="Wingdings" panose="05000000000000000000" pitchFamily="2" charset="2"/>
              <a:buChar char="§"/>
            </a:pPr>
            <a:r>
              <a:rPr lang="en-US" sz="1300" kern="1200" dirty="0">
                <a:solidFill>
                  <a:schemeClr val="tx1"/>
                </a:solidFill>
                <a:effectLst/>
                <a:latin typeface="+mn-lt"/>
                <a:ea typeface="+mn-ea"/>
                <a:cs typeface="+mn-cs"/>
              </a:rPr>
              <a:t>From </a:t>
            </a:r>
            <a:r>
              <a:rPr lang="en-US" sz="1300" dirty="0"/>
              <a:t>Gravitational Acceleration data; observing changes in energy on a falling object.</a:t>
            </a:r>
          </a:p>
          <a:p>
            <a:pPr marL="0" marR="0" indent="0" algn="ctr">
              <a:lnSpc>
                <a:spcPct val="0"/>
              </a:lnSpc>
              <a:spcAft>
                <a:spcPts val="800"/>
              </a:spcAft>
              <a:buNone/>
            </a:pPr>
            <a:endParaRPr lang="en-US" sz="1300" kern="1200" dirty="0">
              <a:solidFill>
                <a:schemeClr val="tx1"/>
              </a:solidFill>
              <a:effectLst/>
              <a:latin typeface="+mn-lt"/>
              <a:ea typeface="+mn-ea"/>
              <a:cs typeface="+mn-cs"/>
            </a:endParaRPr>
          </a:p>
          <a:p>
            <a:pPr marR="0" algn="ctr">
              <a:lnSpc>
                <a:spcPct val="0"/>
              </a:lnSpc>
              <a:spcAft>
                <a:spcPts val="800"/>
              </a:spcAft>
              <a:buFont typeface="Wingdings" panose="05000000000000000000" pitchFamily="2" charset="2"/>
              <a:buChar char="v"/>
            </a:pPr>
            <a:r>
              <a:rPr lang="en-US" sz="2400" kern="1200" dirty="0">
                <a:solidFill>
                  <a:schemeClr val="tx1"/>
                </a:solidFill>
                <a:effectLst/>
                <a:latin typeface="+mn-lt"/>
                <a:ea typeface="+mn-ea"/>
                <a:cs typeface="+mn-cs"/>
              </a:rPr>
              <a:t>Rotational Motion</a:t>
            </a:r>
          </a:p>
          <a:p>
            <a:pPr marR="0" algn="ctr">
              <a:lnSpc>
                <a:spcPct val="0"/>
              </a:lnSpc>
              <a:spcAft>
                <a:spcPts val="800"/>
              </a:spcAft>
              <a:buFont typeface="Wingdings" panose="05000000000000000000" pitchFamily="2" charset="2"/>
              <a:buChar char="§"/>
            </a:pPr>
            <a:r>
              <a:rPr lang="en-US" sz="1400" dirty="0"/>
              <a:t>C</a:t>
            </a:r>
            <a:r>
              <a:rPr lang="en-US" sz="1400" kern="1200" dirty="0">
                <a:solidFill>
                  <a:schemeClr val="tx1"/>
                </a:solidFill>
                <a:effectLst/>
                <a:latin typeface="+mn-lt"/>
                <a:ea typeface="+mn-ea"/>
                <a:cs typeface="+mn-cs"/>
              </a:rPr>
              <a:t>onvert radial displacement to linear displacement using the rotary encoder.</a:t>
            </a:r>
          </a:p>
          <a:p>
            <a:pPr marL="0" marR="0" indent="0" algn="ctr">
              <a:lnSpc>
                <a:spcPct val="0"/>
              </a:lnSpc>
              <a:spcAft>
                <a:spcPts val="800"/>
              </a:spcAft>
              <a:buNone/>
            </a:pPr>
            <a:endParaRPr lang="en-US" sz="1400" kern="1200" dirty="0">
              <a:solidFill>
                <a:schemeClr val="tx1"/>
              </a:solidFill>
              <a:effectLst/>
              <a:latin typeface="+mn-lt"/>
              <a:ea typeface="+mn-ea"/>
              <a:cs typeface="+mn-cs"/>
            </a:endParaRPr>
          </a:p>
          <a:p>
            <a:pPr marR="0" algn="ctr">
              <a:lnSpc>
                <a:spcPct val="0"/>
              </a:lnSpc>
              <a:spcAft>
                <a:spcPts val="800"/>
              </a:spcAft>
              <a:buFont typeface="Wingdings" panose="05000000000000000000" pitchFamily="2" charset="2"/>
              <a:buChar char="v"/>
            </a:pPr>
            <a:r>
              <a:rPr lang="en-US" sz="2400" dirty="0"/>
              <a:t>Hall Effect</a:t>
            </a:r>
          </a:p>
          <a:p>
            <a:pPr marR="0" algn="ctr">
              <a:lnSpc>
                <a:spcPct val="0"/>
              </a:lnSpc>
              <a:spcAft>
                <a:spcPts val="800"/>
              </a:spcAft>
              <a:buFont typeface="Wingdings" panose="05000000000000000000" pitchFamily="2" charset="2"/>
              <a:buChar char="§"/>
            </a:pPr>
            <a:r>
              <a:rPr lang="en-US" sz="1400" kern="1200" dirty="0">
                <a:solidFill>
                  <a:schemeClr val="tx1"/>
                </a:solidFill>
                <a:effectLst/>
                <a:latin typeface="+mn-lt"/>
                <a:ea typeface="+mn-ea"/>
                <a:cs typeface="+mn-cs"/>
              </a:rPr>
              <a:t>observe the Hall effect as a relationship between voltage and magnetic field</a:t>
            </a:r>
          </a:p>
          <a:p>
            <a:pPr marL="0" marR="0" indent="0" algn="ctr">
              <a:spcAft>
                <a:spcPts val="800"/>
              </a:spcAft>
              <a:buNone/>
            </a:pPr>
            <a:endParaRPr lang="en-US" sz="2400" kern="1200" dirty="0">
              <a:solidFill>
                <a:schemeClr val="tx1"/>
              </a:solidFill>
              <a:effectLst/>
              <a:latin typeface="+mn-lt"/>
              <a:ea typeface="+mn-ea"/>
              <a:cs typeface="+mn-cs"/>
            </a:endParaRPr>
          </a:p>
          <a:p>
            <a:pPr marR="0" algn="ctr">
              <a:spcAft>
                <a:spcPts val="800"/>
              </a:spcAft>
              <a:buFont typeface="Wingdings" panose="05000000000000000000" pitchFamily="2" charset="2"/>
              <a:buChar char="v"/>
            </a:pPr>
            <a:endParaRPr lang="en-US" sz="2400" kern="1200" dirty="0">
              <a:solidFill>
                <a:schemeClr val="tx1"/>
              </a:solidFill>
              <a:effectLst/>
              <a:latin typeface="+mn-lt"/>
              <a:ea typeface="+mn-ea"/>
              <a:cs typeface="+mn-cs"/>
            </a:endParaRPr>
          </a:p>
          <a:p>
            <a:pPr marR="0" algn="ctr">
              <a:spcAft>
                <a:spcPts val="800"/>
              </a:spcAft>
              <a:buFont typeface="Wingdings" panose="05000000000000000000" pitchFamily="2" charset="2"/>
              <a:buChar char="v"/>
            </a:pPr>
            <a:endParaRPr lang="en-US" sz="2400" kern="1200" dirty="0">
              <a:solidFill>
                <a:schemeClr val="tx1"/>
              </a:solidFill>
              <a:effectLst/>
              <a:latin typeface="+mn-lt"/>
              <a:ea typeface="+mn-ea"/>
              <a:cs typeface="+mn-cs"/>
            </a:endParaRPr>
          </a:p>
        </p:txBody>
      </p:sp>
      <p:sp>
        <p:nvSpPr>
          <p:cNvPr id="87" name="Rectangle 2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17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51000">
              <a:srgbClr val="D0765F"/>
            </a:gs>
            <a:gs pos="63000">
              <a:srgbClr val="C34E2E"/>
            </a:gs>
            <a:gs pos="84000">
              <a:srgbClr val="1A0C05"/>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412F9-A5E3-065E-D649-98C27C9DD391}"/>
              </a:ext>
            </a:extLst>
          </p:cNvPr>
          <p:cNvSpPr>
            <a:spLocks noGrp="1"/>
          </p:cNvSpPr>
          <p:nvPr>
            <p:ph type="title"/>
          </p:nvPr>
        </p:nvSpPr>
        <p:spPr>
          <a:xfrm>
            <a:off x="831850" y="1709738"/>
            <a:ext cx="10515600" cy="1105651"/>
          </a:xfrm>
        </p:spPr>
        <p:txBody>
          <a:bodyPr anchor="t">
            <a:normAutofit/>
          </a:bodyPr>
          <a:lstStyle/>
          <a:p>
            <a:pPr algn="ctr"/>
            <a:r>
              <a:rPr lang="en-US" sz="5400" dirty="0"/>
              <a:t>Conservation of Energy</a:t>
            </a:r>
          </a:p>
        </p:txBody>
      </p:sp>
      <p:sp>
        <p:nvSpPr>
          <p:cNvPr id="6" name="TextBox 5">
            <a:extLst>
              <a:ext uri="{FF2B5EF4-FFF2-40B4-BE49-F238E27FC236}">
                <a16:creationId xmlns:a16="http://schemas.microsoft.com/office/drawing/2014/main" id="{9D3977EB-6C5D-802B-CE1F-E82DDC9A2195}"/>
              </a:ext>
            </a:extLst>
          </p:cNvPr>
          <p:cNvSpPr txBox="1"/>
          <p:nvPr/>
        </p:nvSpPr>
        <p:spPr>
          <a:xfrm>
            <a:off x="1668379" y="2791326"/>
            <a:ext cx="8855242" cy="1200329"/>
          </a:xfrm>
          <a:prstGeom prst="rect">
            <a:avLst/>
          </a:prstGeom>
          <a:noFill/>
        </p:spPr>
        <p:txBody>
          <a:bodyPr wrap="square" rtlCol="0">
            <a:spAutoFit/>
          </a:bodyPr>
          <a:lstStyle/>
          <a:p>
            <a:pPr algn="ctr"/>
            <a:r>
              <a:rPr lang="en-US" dirty="0">
                <a:solidFill>
                  <a:schemeClr val="tx1">
                    <a:lumMod val="95000"/>
                    <a:lumOff val="5000"/>
                  </a:schemeClr>
                </a:solidFill>
              </a:rPr>
              <a:t>The study of motion introduces the fundamentals of physics, which is understanding the nature and behavior of the physical world. The purpose of this lab is to demonstrate the transformation of energy. Here we will observe as one energy is transformed from one kind to another.</a:t>
            </a:r>
          </a:p>
        </p:txBody>
      </p:sp>
    </p:spTree>
    <p:extLst>
      <p:ext uri="{BB962C8B-B14F-4D97-AF65-F5344CB8AC3E}">
        <p14:creationId xmlns:p14="http://schemas.microsoft.com/office/powerpoint/2010/main" val="1819064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3000">
              <a:srgbClr val="C34E2E"/>
            </a:gs>
            <a:gs pos="67000">
              <a:srgbClr val="863122"/>
            </a:gs>
            <a:gs pos="100000">
              <a:srgbClr val="1A0C05"/>
            </a:gs>
          </a:gsLst>
          <a:lin ang="5400000" scaled="1"/>
        </a:gra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C34CF5F-6F7B-AE79-397D-240D64F7A119}"/>
              </a:ext>
            </a:extLst>
          </p:cNvPr>
          <p:cNvSpPr>
            <a:spLocks noGrp="1"/>
          </p:cNvSpPr>
          <p:nvPr>
            <p:ph type="title"/>
          </p:nvPr>
        </p:nvSpPr>
        <p:spPr>
          <a:xfrm>
            <a:off x="1058324" y="1413711"/>
            <a:ext cx="3932237" cy="1600200"/>
          </a:xfrm>
        </p:spPr>
        <p:txBody>
          <a:bodyPr anchor="ctr">
            <a:normAutofit/>
          </a:bodyPr>
          <a:lstStyle/>
          <a:p>
            <a:pPr algn="ctr"/>
            <a:r>
              <a:rPr lang="en-US" sz="5400" dirty="0"/>
              <a:t>Excel Table</a:t>
            </a:r>
          </a:p>
        </p:txBody>
      </p:sp>
      <p:sp>
        <p:nvSpPr>
          <p:cNvPr id="2" name="Text Placeholder 3">
            <a:extLst>
              <a:ext uri="{FF2B5EF4-FFF2-40B4-BE49-F238E27FC236}">
                <a16:creationId xmlns:a16="http://schemas.microsoft.com/office/drawing/2014/main" id="{21733B5C-84CC-A48E-94BD-14280962E28F}"/>
              </a:ext>
            </a:extLst>
          </p:cNvPr>
          <p:cNvSpPr>
            <a:spLocks noGrp="1"/>
          </p:cNvSpPr>
          <p:nvPr>
            <p:ph type="body" sz="half" idx="2"/>
          </p:nvPr>
        </p:nvSpPr>
        <p:spPr>
          <a:xfrm>
            <a:off x="526391" y="2771152"/>
            <a:ext cx="4996104" cy="2673137"/>
          </a:xfrm>
        </p:spPr>
        <p:txBody>
          <a:bodyPr>
            <a:noAutofit/>
          </a:bodyPr>
          <a:lstStyle/>
          <a:p>
            <a:pPr algn="ctr"/>
            <a:r>
              <a:rPr lang="en-US" sz="2800" dirty="0"/>
              <a:t>Excel table for a single trial showing the fall distance in centimeters and meters as a function of time with the values generated for kinetic energy K, potential energy U, and total mechanical energy E. </a:t>
            </a:r>
          </a:p>
          <a:p>
            <a:r>
              <a:rPr lang="en-US" sz="2800" dirty="0"/>
              <a:t> </a:t>
            </a:r>
          </a:p>
        </p:txBody>
      </p:sp>
      <p:pic>
        <p:nvPicPr>
          <p:cNvPr id="4" name="Picture 3">
            <a:extLst>
              <a:ext uri="{FF2B5EF4-FFF2-40B4-BE49-F238E27FC236}">
                <a16:creationId xmlns:a16="http://schemas.microsoft.com/office/drawing/2014/main" id="{EF0CEA86-F517-0FD7-CF52-70B615C35A4F}"/>
              </a:ext>
            </a:extLst>
          </p:cNvPr>
          <p:cNvPicPr>
            <a:picLocks noChangeAspect="1"/>
          </p:cNvPicPr>
          <p:nvPr/>
        </p:nvPicPr>
        <p:blipFill>
          <a:blip r:embed="rId2"/>
          <a:stretch>
            <a:fillRect/>
          </a:stretch>
        </p:blipFill>
        <p:spPr>
          <a:xfrm>
            <a:off x="6325369" y="228153"/>
            <a:ext cx="5287113" cy="6401693"/>
          </a:xfrm>
          <a:prstGeom prst="rect">
            <a:avLst/>
          </a:prstGeom>
        </p:spPr>
      </p:pic>
    </p:spTree>
    <p:extLst>
      <p:ext uri="{BB962C8B-B14F-4D97-AF65-F5344CB8AC3E}">
        <p14:creationId xmlns:p14="http://schemas.microsoft.com/office/powerpoint/2010/main" val="1641463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3000">
              <a:srgbClr val="C34E2E"/>
            </a:gs>
            <a:gs pos="67000">
              <a:srgbClr val="863122"/>
            </a:gs>
            <a:gs pos="100000">
              <a:srgbClr val="1A0C05"/>
            </a:gs>
          </a:gsLst>
          <a:lin ang="5400000" scaled="1"/>
        </a:gra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C34CF5F-6F7B-AE79-397D-240D64F7A119}"/>
              </a:ext>
            </a:extLst>
          </p:cNvPr>
          <p:cNvSpPr>
            <a:spLocks noGrp="1"/>
          </p:cNvSpPr>
          <p:nvPr>
            <p:ph type="title"/>
          </p:nvPr>
        </p:nvSpPr>
        <p:spPr>
          <a:xfrm>
            <a:off x="762424" y="2276584"/>
            <a:ext cx="3932237" cy="1152416"/>
          </a:xfrm>
        </p:spPr>
        <p:txBody>
          <a:bodyPr>
            <a:normAutofit/>
          </a:bodyPr>
          <a:lstStyle/>
          <a:p>
            <a:pPr algn="ctr"/>
            <a:r>
              <a:rPr lang="en-US" sz="5400" dirty="0"/>
              <a:t>Excel Graph</a:t>
            </a:r>
          </a:p>
        </p:txBody>
      </p:sp>
      <p:sp>
        <p:nvSpPr>
          <p:cNvPr id="11" name="Text Placeholder 10">
            <a:extLst>
              <a:ext uri="{FF2B5EF4-FFF2-40B4-BE49-F238E27FC236}">
                <a16:creationId xmlns:a16="http://schemas.microsoft.com/office/drawing/2014/main" id="{D6EAB8B2-A174-3A1D-7B3C-4CAF957CC72A}"/>
              </a:ext>
            </a:extLst>
          </p:cNvPr>
          <p:cNvSpPr>
            <a:spLocks noGrp="1"/>
          </p:cNvSpPr>
          <p:nvPr>
            <p:ph type="body" sz="half" idx="2"/>
          </p:nvPr>
        </p:nvSpPr>
        <p:spPr>
          <a:xfrm>
            <a:off x="422048" y="3429000"/>
            <a:ext cx="4612990" cy="2769879"/>
          </a:xfrm>
        </p:spPr>
        <p:txBody>
          <a:bodyPr>
            <a:normAutofit/>
          </a:bodyPr>
          <a:lstStyle/>
          <a:p>
            <a:pPr algn="ctr"/>
            <a:r>
              <a:rPr lang="en-US" sz="2800" dirty="0"/>
              <a:t>Results of the single trial, show the plots of the kinetic energy K, potential energy U, and total mechanical energy E as a function of time. </a:t>
            </a:r>
          </a:p>
          <a:p>
            <a:pPr marL="285750" indent="-285750">
              <a:buFont typeface="Wingdings" panose="05000000000000000000" pitchFamily="2" charset="2"/>
              <a:buChar char="ü"/>
            </a:pPr>
            <a:endParaRPr lang="en-US" sz="2800" dirty="0"/>
          </a:p>
        </p:txBody>
      </p:sp>
      <p:pic>
        <p:nvPicPr>
          <p:cNvPr id="2" name="Picture 1">
            <a:extLst>
              <a:ext uri="{FF2B5EF4-FFF2-40B4-BE49-F238E27FC236}">
                <a16:creationId xmlns:a16="http://schemas.microsoft.com/office/drawing/2014/main" id="{1246297C-3A3D-3C6E-640B-2DDC8B28815E}"/>
              </a:ext>
            </a:extLst>
          </p:cNvPr>
          <p:cNvPicPr>
            <a:picLocks noChangeAspect="1"/>
          </p:cNvPicPr>
          <p:nvPr/>
        </p:nvPicPr>
        <p:blipFill>
          <a:blip r:embed="rId2"/>
          <a:stretch>
            <a:fillRect/>
          </a:stretch>
        </p:blipFill>
        <p:spPr>
          <a:xfrm>
            <a:off x="5537624" y="1593945"/>
            <a:ext cx="6232328" cy="3242750"/>
          </a:xfrm>
          <a:prstGeom prst="rect">
            <a:avLst/>
          </a:prstGeom>
        </p:spPr>
      </p:pic>
    </p:spTree>
    <p:extLst>
      <p:ext uri="{BB962C8B-B14F-4D97-AF65-F5344CB8AC3E}">
        <p14:creationId xmlns:p14="http://schemas.microsoft.com/office/powerpoint/2010/main" val="309721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3000">
              <a:srgbClr val="C34E2E"/>
            </a:gs>
            <a:gs pos="67000">
              <a:srgbClr val="863122"/>
            </a:gs>
            <a:gs pos="100000">
              <a:srgbClr val="1A0C05"/>
            </a:gs>
          </a:gsLst>
          <a:lin ang="5400000" scaled="1"/>
        </a:gra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C34CF5F-6F7B-AE79-397D-240D64F7A119}"/>
              </a:ext>
            </a:extLst>
          </p:cNvPr>
          <p:cNvSpPr>
            <a:spLocks noGrp="1"/>
          </p:cNvSpPr>
          <p:nvPr>
            <p:ph type="title"/>
          </p:nvPr>
        </p:nvSpPr>
        <p:spPr>
          <a:xfrm>
            <a:off x="1632472" y="298174"/>
            <a:ext cx="7530578" cy="1600200"/>
          </a:xfrm>
        </p:spPr>
        <p:txBody>
          <a:bodyPr>
            <a:normAutofit/>
          </a:bodyPr>
          <a:lstStyle/>
          <a:p>
            <a:pPr algn="ctr"/>
            <a:r>
              <a:rPr lang="en-US" sz="5400" dirty="0"/>
              <a:t>Data Analysis</a:t>
            </a:r>
          </a:p>
        </p:txBody>
      </p:sp>
      <mc:AlternateContent xmlns:mc="http://schemas.openxmlformats.org/markup-compatibility/2006">
        <mc:Choice xmlns:a14="http://schemas.microsoft.com/office/drawing/2010/main" Requires="a14">
          <p:sp>
            <p:nvSpPr>
              <p:cNvPr id="5" name="Content Placeholder 2">
                <a:extLst>
                  <a:ext uri="{FF2B5EF4-FFF2-40B4-BE49-F238E27FC236}">
                    <a16:creationId xmlns:a16="http://schemas.microsoft.com/office/drawing/2014/main" id="{BF031F2F-0F3F-7EE9-B38D-D32EBBCD4567}"/>
                  </a:ext>
                </a:extLst>
              </p:cNvPr>
              <p:cNvSpPr>
                <a:spLocks noGrp="1"/>
              </p:cNvSpPr>
              <p:nvPr>
                <p:ph idx="1"/>
              </p:nvPr>
            </p:nvSpPr>
            <p:spPr>
              <a:xfrm>
                <a:off x="676275" y="2400300"/>
                <a:ext cx="10839450" cy="3814763"/>
              </a:xfrm>
              <a:solidFill>
                <a:srgbClr val="C34E2E">
                  <a:alpha val="17000"/>
                </a:srgbClr>
              </a:solidFill>
            </p:spPr>
            <p:txBody>
              <a:bodyPr/>
              <a:lstStyle/>
              <a:p>
                <a:r>
                  <a:rPr lang="en-US" dirty="0">
                    <a:solidFill>
                      <a:schemeClr val="tx1"/>
                    </a:solidFill>
                  </a:rPr>
                  <a:t>Final velocity from experimental data (largest velocity) </a:t>
                </a:r>
              </a:p>
              <a:p>
                <a:pPr marL="0" indent="0">
                  <a:buNone/>
                </a:pPr>
                <a:endParaRPr lang="en-US" dirty="0">
                  <a:solidFill>
                    <a:schemeClr val="tx1"/>
                  </a:solidFill>
                </a:endParaRPr>
              </a:p>
              <a:p>
                <a:r>
                  <a:rPr lang="en-US" dirty="0">
                    <a:solidFill>
                      <a:schemeClr val="tx1"/>
                    </a:solidFill>
                  </a:rPr>
                  <a:t>Theoretical value of final velocity.  </a:t>
                </a:r>
              </a:p>
              <a:p>
                <a:pPr marL="0" indent="0">
                  <a:buNone/>
                </a:pPr>
                <a:r>
                  <a:rPr lang="en-US" sz="2000" dirty="0">
                    <a:solidFill>
                      <a:schemeClr val="tx1"/>
                    </a:solidFill>
                  </a:rPr>
                  <a:t>                                                  </a:t>
                </a:r>
                <a14:m>
                  <m:oMath xmlns:m="http://schemas.openxmlformats.org/officeDocument/2006/math">
                    <m:r>
                      <a:rPr lang="en-US" sz="2000" i="1">
                        <a:solidFill>
                          <a:schemeClr val="tx1"/>
                        </a:solidFill>
                        <a:latin typeface="Cambria Math" panose="02040503050406030204" pitchFamily="18" charset="0"/>
                      </a:rPr>
                      <m:t>h</m:t>
                    </m:r>
                    <m:r>
                      <a:rPr lang="en-US" sz="2000" i="1">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𝑦</m:t>
                        </m:r>
                      </m:e>
                      <m:sub>
                        <m:r>
                          <a:rPr lang="en-US" sz="2000" i="1">
                            <a:solidFill>
                              <a:schemeClr val="tx1"/>
                            </a:solidFill>
                            <a:latin typeface="Cambria Math" panose="02040503050406030204" pitchFamily="18" charset="0"/>
                          </a:rPr>
                          <m:t>𝑓𝑖𝑛𝑎𝑙</m:t>
                        </m:r>
                      </m:sub>
                    </m:sSub>
                    <m:r>
                      <a:rPr lang="en-US" sz="2000" i="1">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𝑦</m:t>
                        </m:r>
                      </m:e>
                      <m:sub>
                        <m:r>
                          <a:rPr lang="en-US" sz="2000" i="1">
                            <a:solidFill>
                              <a:schemeClr val="tx1"/>
                            </a:solidFill>
                            <a:latin typeface="Cambria Math" panose="02040503050406030204" pitchFamily="18" charset="0"/>
                          </a:rPr>
                          <m:t>𝑖𝑛𝑖𝑡𝑖𝑎𝑙</m:t>
                        </m:r>
                      </m:sub>
                    </m:sSub>
                    <m:r>
                      <a:rPr lang="en-US" sz="2000" b="0" i="1" smtClean="0">
                        <a:solidFill>
                          <a:schemeClr val="tx1"/>
                        </a:solidFill>
                        <a:latin typeface="Cambria Math" panose="02040503050406030204" pitchFamily="18" charset="0"/>
                      </a:rPr>
                      <m:t>=</m:t>
                    </m:r>
                    <m:r>
                      <a:rPr lang="en-US" sz="2000" b="0" i="0" smtClean="0">
                        <a:solidFill>
                          <a:schemeClr val="tx1"/>
                        </a:solidFill>
                        <a:latin typeface="Cambria Math" panose="02040503050406030204" pitchFamily="18" charset="0"/>
                      </a:rPr>
                      <m:t>0.5655</m:t>
                    </m:r>
                    <m:r>
                      <m:rPr>
                        <m:sty m:val="p"/>
                      </m:rPr>
                      <a:rPr lang="en-US" sz="2000" b="0" i="0" smtClean="0">
                        <a:solidFill>
                          <a:schemeClr val="tx1"/>
                        </a:solidFill>
                        <a:latin typeface="Cambria Math" panose="02040503050406030204" pitchFamily="18" charset="0"/>
                      </a:rPr>
                      <m:t>m</m:t>
                    </m:r>
                  </m:oMath>
                </a14:m>
                <a:endParaRPr lang="en-US" dirty="0">
                  <a:solidFill>
                    <a:schemeClr val="tx1"/>
                  </a:solidFill>
                </a:endParaRPr>
              </a:p>
              <a:p>
                <a:pPr marL="0" indent="0">
                  <a:buNone/>
                </a:pPr>
                <a:endParaRPr lang="en-US" dirty="0">
                  <a:solidFill>
                    <a:schemeClr val="tx1"/>
                  </a:solidFill>
                </a:endParaRPr>
              </a:p>
              <a:p>
                <a:r>
                  <a:rPr lang="en-US" dirty="0">
                    <a:solidFill>
                      <a:schemeClr val="tx1"/>
                    </a:solidFill>
                  </a:rPr>
                  <a:t>Percent difference </a:t>
                </a:r>
              </a:p>
            </p:txBody>
          </p:sp>
        </mc:Choice>
        <mc:Fallback>
          <p:sp>
            <p:nvSpPr>
              <p:cNvPr id="5" name="Content Placeholder 2">
                <a:extLst>
                  <a:ext uri="{FF2B5EF4-FFF2-40B4-BE49-F238E27FC236}">
                    <a16:creationId xmlns:a16="http://schemas.microsoft.com/office/drawing/2014/main" id="{BF031F2F-0F3F-7EE9-B38D-D32EBBCD4567}"/>
                  </a:ext>
                </a:extLst>
              </p:cNvPr>
              <p:cNvSpPr>
                <a:spLocks noGrp="1" noRot="1" noChangeAspect="1" noMove="1" noResize="1" noEditPoints="1" noAdjustHandles="1" noChangeArrowheads="1" noChangeShapeType="1" noTextEdit="1"/>
              </p:cNvSpPr>
              <p:nvPr>
                <p:ph idx="1"/>
              </p:nvPr>
            </p:nvSpPr>
            <p:spPr>
              <a:xfrm>
                <a:off x="676275" y="2400300"/>
                <a:ext cx="10839450" cy="3814763"/>
              </a:xfrm>
              <a:blipFill>
                <a:blip r:embed="rId2"/>
                <a:stretch>
                  <a:fillRect l="-1294" t="-335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C246E382-ED64-F62E-2E1B-4E5C33DA1349}"/>
                  </a:ext>
                </a:extLst>
              </p:cNvPr>
              <p:cNvSpPr/>
              <p:nvPr/>
            </p:nvSpPr>
            <p:spPr>
              <a:xfrm>
                <a:off x="4174990" y="2895267"/>
                <a:ext cx="2445541" cy="390748"/>
              </a:xfrm>
              <a:prstGeom prst="rect">
                <a:avLst/>
              </a:prstGeom>
            </p:spPr>
            <p:txBody>
              <a:bodyPr wrap="none">
                <a:spAutoFit/>
              </a:bodyPr>
              <a:lstStyle/>
              <a:p>
                <a14:m>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𝑣</m:t>
                        </m:r>
                      </m:e>
                      <m:sub>
                        <m:r>
                          <a:rPr lang="en-US" b="0" i="1" smtClean="0">
                            <a:solidFill>
                              <a:schemeClr val="tx1"/>
                            </a:solidFill>
                            <a:latin typeface="Cambria Math" panose="02040503050406030204" pitchFamily="18" charset="0"/>
                          </a:rPr>
                          <m:t>𝑒𝑥𝑝𝑒𝑟𝑖𝑚𝑒𝑛𝑡𝑎𝑙</m:t>
                        </m:r>
                      </m:sub>
                    </m:sSub>
                  </m:oMath>
                </a14:m>
                <a:r>
                  <a:rPr lang="en-US" dirty="0">
                    <a:solidFill>
                      <a:schemeClr val="tx1"/>
                    </a:solidFill>
                  </a:rPr>
                  <a:t> = 3.92m/s</a:t>
                </a:r>
              </a:p>
            </p:txBody>
          </p:sp>
        </mc:Choice>
        <mc:Fallback>
          <p:sp>
            <p:nvSpPr>
              <p:cNvPr id="6" name="Rectangle 5">
                <a:extLst>
                  <a:ext uri="{FF2B5EF4-FFF2-40B4-BE49-F238E27FC236}">
                    <a16:creationId xmlns:a16="http://schemas.microsoft.com/office/drawing/2014/main" id="{C246E382-ED64-F62E-2E1B-4E5C33DA1349}"/>
                  </a:ext>
                </a:extLst>
              </p:cNvPr>
              <p:cNvSpPr>
                <a:spLocks noRot="1" noChangeAspect="1" noMove="1" noResize="1" noEditPoints="1" noAdjustHandles="1" noChangeArrowheads="1" noChangeShapeType="1" noTextEdit="1"/>
              </p:cNvSpPr>
              <p:nvPr/>
            </p:nvSpPr>
            <p:spPr>
              <a:xfrm>
                <a:off x="4174990" y="2895267"/>
                <a:ext cx="2445541" cy="390748"/>
              </a:xfrm>
              <a:prstGeom prst="rect">
                <a:avLst/>
              </a:prstGeom>
              <a:blipFill>
                <a:blip r:embed="rId3"/>
                <a:stretch>
                  <a:fillRect t="-7813" r="-1496" b="-2031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2C9B3633-C3D2-D0EE-09EA-D43F212628D7}"/>
                  </a:ext>
                </a:extLst>
              </p:cNvPr>
              <p:cNvSpPr/>
              <p:nvPr/>
            </p:nvSpPr>
            <p:spPr>
              <a:xfrm>
                <a:off x="4288033" y="4533172"/>
                <a:ext cx="2219454" cy="434734"/>
              </a:xfrm>
              <a:prstGeom prst="rect">
                <a:avLst/>
              </a:prstGeom>
            </p:spPr>
            <p:txBody>
              <a:bodyPr wrap="none">
                <a:spAutoFit/>
              </a:bodyPr>
              <a:lstStyle/>
              <a:p>
                <a14:m>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𝑣</m:t>
                        </m:r>
                      </m:e>
                      <m:sub>
                        <m:r>
                          <a:rPr lang="en-US" i="1">
                            <a:solidFill>
                              <a:schemeClr val="tx1"/>
                            </a:solidFill>
                            <a:latin typeface="Cambria Math" panose="02040503050406030204" pitchFamily="18" charset="0"/>
                          </a:rPr>
                          <m:t>𝑓</m:t>
                        </m:r>
                      </m:sub>
                    </m:sSub>
                    <m:r>
                      <a:rPr lang="en-US" i="0">
                        <a:solidFill>
                          <a:schemeClr val="tx1"/>
                        </a:solidFill>
                        <a:latin typeface="Cambria Math" panose="02040503050406030204" pitchFamily="18" charset="0"/>
                      </a:rPr>
                      <m:t>=</m:t>
                    </m:r>
                    <m:rad>
                      <m:radPr>
                        <m:degHide m:val="on"/>
                        <m:ctrlPr>
                          <a:rPr lang="en-US" i="1">
                            <a:solidFill>
                              <a:schemeClr val="tx1"/>
                            </a:solidFill>
                            <a:latin typeface="Cambria Math" panose="02040503050406030204" pitchFamily="18" charset="0"/>
                          </a:rPr>
                        </m:ctrlPr>
                      </m:radPr>
                      <m:deg/>
                      <m:e>
                        <m:r>
                          <a:rPr lang="en-US" i="0">
                            <a:solidFill>
                              <a:schemeClr val="tx1"/>
                            </a:solidFill>
                            <a:latin typeface="Cambria Math" panose="02040503050406030204" pitchFamily="18" charset="0"/>
                          </a:rPr>
                          <m:t>2</m:t>
                        </m:r>
                        <m:r>
                          <a:rPr lang="en-US" i="1">
                            <a:solidFill>
                              <a:schemeClr val="tx1"/>
                            </a:solidFill>
                            <a:latin typeface="Cambria Math" panose="02040503050406030204" pitchFamily="18" charset="0"/>
                          </a:rPr>
                          <m:t>𝑔h</m:t>
                        </m:r>
                      </m:e>
                    </m:rad>
                  </m:oMath>
                </a14:m>
                <a:r>
                  <a:rPr lang="en-US" dirty="0">
                    <a:solidFill>
                      <a:schemeClr val="tx1"/>
                    </a:solidFill>
                  </a:rPr>
                  <a:t> =3.32m/s</a:t>
                </a:r>
              </a:p>
            </p:txBody>
          </p:sp>
        </mc:Choice>
        <mc:Fallback>
          <p:sp>
            <p:nvSpPr>
              <p:cNvPr id="7" name="Rectangle 6">
                <a:extLst>
                  <a:ext uri="{FF2B5EF4-FFF2-40B4-BE49-F238E27FC236}">
                    <a16:creationId xmlns:a16="http://schemas.microsoft.com/office/drawing/2014/main" id="{2C9B3633-C3D2-D0EE-09EA-D43F212628D7}"/>
                  </a:ext>
                </a:extLst>
              </p:cNvPr>
              <p:cNvSpPr>
                <a:spLocks noRot="1" noChangeAspect="1" noMove="1" noResize="1" noEditPoints="1" noAdjustHandles="1" noChangeArrowheads="1" noChangeShapeType="1" noTextEdit="1"/>
              </p:cNvSpPr>
              <p:nvPr/>
            </p:nvSpPr>
            <p:spPr>
              <a:xfrm>
                <a:off x="4288033" y="4533172"/>
                <a:ext cx="2219454" cy="434734"/>
              </a:xfrm>
              <a:prstGeom prst="rect">
                <a:avLst/>
              </a:prstGeom>
              <a:blipFill>
                <a:blip r:embed="rId4"/>
                <a:stretch>
                  <a:fillRect r="-1644" b="-1831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a:extLst>
                  <a:ext uri="{FF2B5EF4-FFF2-40B4-BE49-F238E27FC236}">
                    <a16:creationId xmlns:a16="http://schemas.microsoft.com/office/drawing/2014/main" id="{95191B47-0166-3CB8-510F-E8E57DD391C1}"/>
                  </a:ext>
                </a:extLst>
              </p:cNvPr>
              <p:cNvSpPr/>
              <p:nvPr/>
            </p:nvSpPr>
            <p:spPr>
              <a:xfrm>
                <a:off x="2523447" y="5469832"/>
                <a:ext cx="5748625" cy="611065"/>
              </a:xfrm>
              <a:prstGeom prst="rect">
                <a:avLst/>
              </a:prstGeom>
            </p:spPr>
            <p:txBody>
              <a:bodyPr wrap="none">
                <a:spAutoFit/>
              </a:bodyPr>
              <a:lstStyle/>
              <a:p>
                <a14:m>
                  <m:oMath xmlns:m="http://schemas.openxmlformats.org/officeDocument/2006/math">
                    <m:r>
                      <a:rPr lang="en-US" i="1" smtClean="0">
                        <a:solidFill>
                          <a:schemeClr val="tx1"/>
                        </a:solidFill>
                        <a:latin typeface="Cambria Math" panose="02040503050406030204" pitchFamily="18" charset="0"/>
                      </a:rPr>
                      <m:t>𝑃𝑒𝑟𝑐𝑒𝑛𝑡</m:t>
                    </m:r>
                    <m:r>
                      <a:rPr lang="en-US" i="0">
                        <a:solidFill>
                          <a:schemeClr val="tx1"/>
                        </a:solidFill>
                        <a:latin typeface="Cambria Math" panose="02040503050406030204" pitchFamily="18" charset="0"/>
                      </a:rPr>
                      <m:t> </m:t>
                    </m:r>
                    <m:r>
                      <a:rPr lang="en-US" i="1">
                        <a:solidFill>
                          <a:schemeClr val="tx1"/>
                        </a:solidFill>
                        <a:latin typeface="Cambria Math" panose="02040503050406030204" pitchFamily="18" charset="0"/>
                      </a:rPr>
                      <m:t>𝑑𝑖𝑓𝑓𝑒𝑟</m:t>
                    </m:r>
                    <m:r>
                      <a:rPr lang="en-US" b="0" i="1" smtClean="0">
                        <a:solidFill>
                          <a:schemeClr val="tx1"/>
                        </a:solidFill>
                        <a:latin typeface="Cambria Math" panose="02040503050406030204" pitchFamily="18" charset="0"/>
                      </a:rPr>
                      <m:t>𝑒</m:t>
                    </m:r>
                    <m:r>
                      <a:rPr lang="en-US" i="1">
                        <a:solidFill>
                          <a:schemeClr val="tx1"/>
                        </a:solidFill>
                        <a:latin typeface="Cambria Math" panose="02040503050406030204" pitchFamily="18" charset="0"/>
                      </a:rPr>
                      <m:t>𝑛𝑐𝑒</m:t>
                    </m:r>
                    <m:r>
                      <a:rPr lang="en-US" i="0">
                        <a:solidFill>
                          <a:schemeClr val="tx1"/>
                        </a:solidFill>
                        <a:latin typeface="Cambria Math" panose="02040503050406030204" pitchFamily="18" charset="0"/>
                      </a:rPr>
                      <m:t> =</m:t>
                    </m:r>
                    <m:f>
                      <m:fPr>
                        <m:ctrlPr>
                          <a:rPr lang="en-US" i="1">
                            <a:solidFill>
                              <a:schemeClr val="tx1"/>
                            </a:solidFill>
                            <a:latin typeface="Cambria Math" panose="02040503050406030204" pitchFamily="18" charset="0"/>
                          </a:rPr>
                        </m:ctrlPr>
                      </m:fPr>
                      <m:num>
                        <m:d>
                          <m:dPr>
                            <m:begChr m:val="|"/>
                            <m:endChr m:val="|"/>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𝑣</m:t>
                                </m:r>
                              </m:e>
                              <m:sub>
                                <m:r>
                                  <a:rPr lang="en-US" i="1">
                                    <a:solidFill>
                                      <a:schemeClr val="tx1"/>
                                    </a:solidFill>
                                    <a:latin typeface="Cambria Math" panose="02040503050406030204" pitchFamily="18" charset="0"/>
                                  </a:rPr>
                                  <m:t>𝑓</m:t>
                                </m:r>
                              </m:sub>
                            </m:sSub>
                            <m:r>
                              <a:rPr lang="en-US" i="1">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𝑣</m:t>
                                </m:r>
                              </m:e>
                              <m:sub>
                                <m:r>
                                  <a:rPr lang="en-US" b="0" i="1" smtClean="0">
                                    <a:solidFill>
                                      <a:schemeClr val="tx1"/>
                                    </a:solidFill>
                                    <a:latin typeface="Cambria Math" panose="02040503050406030204" pitchFamily="18" charset="0"/>
                                  </a:rPr>
                                  <m:t>𝑒𝑥𝑝𝑒𝑟𝑖𝑚𝑒𝑛𝑡𝑎𝑙</m:t>
                                </m:r>
                              </m:sub>
                            </m:sSub>
                          </m:e>
                        </m:d>
                      </m:num>
                      <m:den>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𝑣</m:t>
                            </m:r>
                          </m:e>
                          <m:sub>
                            <m:r>
                              <a:rPr lang="en-US" i="1">
                                <a:solidFill>
                                  <a:schemeClr val="tx1"/>
                                </a:solidFill>
                                <a:latin typeface="Cambria Math" panose="02040503050406030204" pitchFamily="18" charset="0"/>
                              </a:rPr>
                              <m:t>𝑓</m:t>
                            </m:r>
                          </m:sub>
                        </m:sSub>
                      </m:den>
                    </m:f>
                    <m:r>
                      <a:rPr lang="en-US"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100%=</m:t>
                    </m:r>
                  </m:oMath>
                </a14:m>
                <a:r>
                  <a:rPr lang="en-US" dirty="0">
                    <a:solidFill>
                      <a:schemeClr val="tx1"/>
                    </a:solidFill>
                  </a:rPr>
                  <a:t>17.8%</a:t>
                </a:r>
              </a:p>
            </p:txBody>
          </p:sp>
        </mc:Choice>
        <mc:Fallback>
          <p:sp>
            <p:nvSpPr>
              <p:cNvPr id="9" name="Rectangle 8">
                <a:extLst>
                  <a:ext uri="{FF2B5EF4-FFF2-40B4-BE49-F238E27FC236}">
                    <a16:creationId xmlns:a16="http://schemas.microsoft.com/office/drawing/2014/main" id="{95191B47-0166-3CB8-510F-E8E57DD391C1}"/>
                  </a:ext>
                </a:extLst>
              </p:cNvPr>
              <p:cNvSpPr>
                <a:spLocks noRot="1" noChangeAspect="1" noMove="1" noResize="1" noEditPoints="1" noAdjustHandles="1" noChangeArrowheads="1" noChangeShapeType="1" noTextEdit="1"/>
              </p:cNvSpPr>
              <p:nvPr/>
            </p:nvSpPr>
            <p:spPr>
              <a:xfrm>
                <a:off x="2523447" y="5469832"/>
                <a:ext cx="5748625" cy="611065"/>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76863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3000">
              <a:srgbClr val="C34E2E"/>
            </a:gs>
            <a:gs pos="67000">
              <a:srgbClr val="863122"/>
            </a:gs>
            <a:gs pos="100000">
              <a:srgbClr val="1A0C05"/>
            </a:gs>
          </a:gsLst>
          <a:lin ang="5400000" scaled="1"/>
        </a:gra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C34CF5F-6F7B-AE79-397D-240D64F7A119}"/>
              </a:ext>
            </a:extLst>
          </p:cNvPr>
          <p:cNvSpPr>
            <a:spLocks noGrp="1"/>
          </p:cNvSpPr>
          <p:nvPr>
            <p:ph type="title"/>
          </p:nvPr>
        </p:nvSpPr>
        <p:spPr>
          <a:xfrm>
            <a:off x="2330710" y="255725"/>
            <a:ext cx="7530578" cy="1117324"/>
          </a:xfrm>
        </p:spPr>
        <p:txBody>
          <a:bodyPr>
            <a:normAutofit/>
          </a:bodyPr>
          <a:lstStyle/>
          <a:p>
            <a:pPr algn="ctr"/>
            <a:r>
              <a:rPr lang="en-US" sz="5400" dirty="0"/>
              <a:t>Conclusions</a:t>
            </a:r>
          </a:p>
        </p:txBody>
      </p:sp>
      <p:sp>
        <p:nvSpPr>
          <p:cNvPr id="9" name="Text Placeholder 6">
            <a:extLst>
              <a:ext uri="{FF2B5EF4-FFF2-40B4-BE49-F238E27FC236}">
                <a16:creationId xmlns:a16="http://schemas.microsoft.com/office/drawing/2014/main" id="{BA10E8A7-8843-DAED-C809-7AFC16762558}"/>
              </a:ext>
            </a:extLst>
          </p:cNvPr>
          <p:cNvSpPr>
            <a:spLocks noGrp="1"/>
          </p:cNvSpPr>
          <p:nvPr>
            <p:ph idx="1"/>
          </p:nvPr>
        </p:nvSpPr>
        <p:spPr>
          <a:xfrm>
            <a:off x="471487" y="1726924"/>
            <a:ext cx="11249025" cy="4316689"/>
          </a:xfrm>
        </p:spPr>
        <p:txBody>
          <a:bodyPr>
            <a:normAutofit lnSpcReduction="10000"/>
          </a:bodyPr>
          <a:lstStyle/>
          <a:p>
            <a:pPr lvl="0"/>
            <a:r>
              <a:rPr lang="en-US" sz="2600" dirty="0"/>
              <a:t>Discuss the key characteristics of the plot. Consider the times when U is max and min, when K is max and min, and when U and K are the same value. What is the significance of these points? </a:t>
            </a:r>
          </a:p>
          <a:p>
            <a:pPr lvl="1"/>
            <a:r>
              <a:rPr lang="en-US" sz="1800" dirty="0"/>
              <a:t>Answer: U (potential energy) is at its maximized value at the beginning of the drop and at its minimum value at the end of the drop. While K (kinetic energy) is maximized at the end of the drop, and at its minimum value is at the beginning of the drop. U and K are at the same value somewhere near the midway point. The significant (I believe) is that the potential energy and kinetic energy switch.</a:t>
            </a:r>
          </a:p>
          <a:p>
            <a:pPr lvl="0"/>
            <a:r>
              <a:rPr lang="en-US" sz="2600" dirty="0"/>
              <a:t>What is the trend of the best fit line for the total energy E in your data? If the data is accurate, the total mechanical energy should decrease slightly. Why is that?</a:t>
            </a:r>
          </a:p>
          <a:p>
            <a:pPr lvl="1"/>
            <a:r>
              <a:rPr lang="en-US" sz="1900" dirty="0"/>
              <a:t>Answer: The trend of the best fit line is that it slowly decreases as it nears the end of the drop. The total mechanical energy should decrease slightly because we would lose energy as the test continues. As potential energy converts to kinetic energy, some energies are lost to other points, such as sound, thermal energy, friction, etc.</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0906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51000">
              <a:schemeClr val="accent2">
                <a:lumMod val="60000"/>
                <a:lumOff val="40000"/>
              </a:schemeClr>
            </a:gs>
            <a:gs pos="63000">
              <a:srgbClr val="D0765F"/>
            </a:gs>
            <a:gs pos="84000">
              <a:srgbClr val="C34E2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412F9-A5E3-065E-D649-98C27C9DD391}"/>
              </a:ext>
            </a:extLst>
          </p:cNvPr>
          <p:cNvSpPr>
            <a:spLocks noGrp="1"/>
          </p:cNvSpPr>
          <p:nvPr>
            <p:ph type="title"/>
          </p:nvPr>
        </p:nvSpPr>
        <p:spPr>
          <a:xfrm>
            <a:off x="831850" y="1709739"/>
            <a:ext cx="10515600" cy="1153778"/>
          </a:xfrm>
        </p:spPr>
        <p:txBody>
          <a:bodyPr anchor="t">
            <a:normAutofit/>
          </a:bodyPr>
          <a:lstStyle/>
          <a:p>
            <a:pPr algn="ctr"/>
            <a:r>
              <a:rPr lang="en-US" sz="5400" dirty="0"/>
              <a:t>Rotational Motion</a:t>
            </a:r>
          </a:p>
        </p:txBody>
      </p:sp>
      <p:sp>
        <p:nvSpPr>
          <p:cNvPr id="6" name="TextBox 5">
            <a:extLst>
              <a:ext uri="{FF2B5EF4-FFF2-40B4-BE49-F238E27FC236}">
                <a16:creationId xmlns:a16="http://schemas.microsoft.com/office/drawing/2014/main" id="{2420B920-5701-BF70-82C8-99C567A7C787}"/>
              </a:ext>
            </a:extLst>
          </p:cNvPr>
          <p:cNvSpPr txBox="1"/>
          <p:nvPr/>
        </p:nvSpPr>
        <p:spPr>
          <a:xfrm>
            <a:off x="1668379" y="2791326"/>
            <a:ext cx="8855242" cy="923330"/>
          </a:xfrm>
          <a:prstGeom prst="rect">
            <a:avLst/>
          </a:prstGeom>
          <a:noFill/>
        </p:spPr>
        <p:txBody>
          <a:bodyPr wrap="square" rtlCol="0">
            <a:spAutoFit/>
          </a:bodyPr>
          <a:lstStyle/>
          <a:p>
            <a:pPr algn="ctr"/>
            <a:r>
              <a:rPr lang="en-US" dirty="0">
                <a:solidFill>
                  <a:schemeClr val="tx1">
                    <a:lumMod val="95000"/>
                    <a:lumOff val="5000"/>
                  </a:schemeClr>
                </a:solidFill>
              </a:rPr>
              <a:t>Coming this far in our understanding of motion, we will now apply what we have learned about circular motion and convert radial displacement to linear displacement using the rotary encoder.</a:t>
            </a:r>
          </a:p>
        </p:txBody>
      </p:sp>
    </p:spTree>
    <p:extLst>
      <p:ext uri="{BB962C8B-B14F-4D97-AF65-F5344CB8AC3E}">
        <p14:creationId xmlns:p14="http://schemas.microsoft.com/office/powerpoint/2010/main" val="1315013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3000">
              <a:schemeClr val="accent2">
                <a:lumMod val="60000"/>
                <a:lumOff val="40000"/>
              </a:schemeClr>
            </a:gs>
            <a:gs pos="67000">
              <a:srgbClr val="D0765F"/>
            </a:gs>
            <a:gs pos="100000">
              <a:srgbClr val="C34E2E"/>
            </a:gs>
          </a:gsLst>
          <a:lin ang="5400000" scaled="1"/>
        </a:gra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6EAB8B2-A174-3A1D-7B3C-4CAF957CC72A}"/>
              </a:ext>
            </a:extLst>
          </p:cNvPr>
          <p:cNvSpPr>
            <a:spLocks noGrp="1"/>
          </p:cNvSpPr>
          <p:nvPr>
            <p:ph type="body" sz="half" idx="2"/>
          </p:nvPr>
        </p:nvSpPr>
        <p:spPr>
          <a:xfrm>
            <a:off x="99215" y="2944832"/>
            <a:ext cx="4612990" cy="3516126"/>
          </a:xfrm>
        </p:spPr>
        <p:txBody>
          <a:bodyPr>
            <a:normAutofit/>
          </a:bodyPr>
          <a:lstStyle/>
          <a:p>
            <a:pPr algn="ctr"/>
            <a:r>
              <a:rPr lang="en-US" sz="2400" u="sng" dirty="0"/>
              <a:t>Materials List: </a:t>
            </a:r>
          </a:p>
          <a:p>
            <a:pPr marL="285750" indent="-285750" algn="ctr">
              <a:buFont typeface="Wingdings" panose="05000000000000000000" pitchFamily="2" charset="2"/>
              <a:buChar char="ü"/>
            </a:pPr>
            <a:r>
              <a:rPr lang="en-US" sz="2400" dirty="0"/>
              <a:t>Mega 2560 Board</a:t>
            </a:r>
          </a:p>
          <a:p>
            <a:pPr marL="285750" indent="-285750" algn="ctr">
              <a:buFont typeface="Wingdings" panose="05000000000000000000" pitchFamily="2" charset="2"/>
              <a:buChar char="ü"/>
            </a:pPr>
            <a:r>
              <a:rPr lang="en-US" sz="2400" dirty="0"/>
              <a:t>Rotary Encoder Module KY-040</a:t>
            </a:r>
          </a:p>
          <a:p>
            <a:pPr marL="285750" indent="-285750" algn="ctr">
              <a:buFont typeface="Wingdings" panose="05000000000000000000" pitchFamily="2" charset="2"/>
              <a:buChar char="ü"/>
            </a:pPr>
            <a:r>
              <a:rPr lang="en-US" sz="2400" dirty="0"/>
              <a:t>Male to Female Wires</a:t>
            </a:r>
          </a:p>
          <a:p>
            <a:pPr marL="285750" indent="-285750" algn="ctr">
              <a:buFont typeface="Wingdings" panose="05000000000000000000" pitchFamily="2" charset="2"/>
              <a:buChar char="ü"/>
            </a:pPr>
            <a:r>
              <a:rPr lang="en-US" sz="2400" dirty="0"/>
              <a:t>Object to attach onto rotary encoder </a:t>
            </a:r>
          </a:p>
          <a:p>
            <a:pPr marL="285750" indent="-285750" algn="ctr">
              <a:buFont typeface="Wingdings" panose="05000000000000000000" pitchFamily="2" charset="2"/>
              <a:buChar char="ü"/>
            </a:pPr>
            <a:r>
              <a:rPr lang="en-US" sz="2400" dirty="0"/>
              <a:t>Ruler or tape measurer </a:t>
            </a:r>
          </a:p>
        </p:txBody>
      </p:sp>
      <p:sp>
        <p:nvSpPr>
          <p:cNvPr id="3" name="Title 2">
            <a:extLst>
              <a:ext uri="{FF2B5EF4-FFF2-40B4-BE49-F238E27FC236}">
                <a16:creationId xmlns:a16="http://schemas.microsoft.com/office/drawing/2014/main" id="{54A38425-E06D-8B06-36E8-6844D4D03BA2}"/>
              </a:ext>
            </a:extLst>
          </p:cNvPr>
          <p:cNvSpPr>
            <a:spLocks noGrp="1"/>
          </p:cNvSpPr>
          <p:nvPr>
            <p:ph type="title"/>
          </p:nvPr>
        </p:nvSpPr>
        <p:spPr>
          <a:xfrm>
            <a:off x="298740" y="1019779"/>
            <a:ext cx="4483267" cy="1925053"/>
          </a:xfrm>
        </p:spPr>
        <p:txBody>
          <a:bodyPr anchor="ctr">
            <a:normAutofit/>
          </a:bodyPr>
          <a:lstStyle/>
          <a:p>
            <a:pPr algn="ctr"/>
            <a:r>
              <a:rPr lang="en-US" sz="5400" dirty="0"/>
              <a:t>Experiment Set-up</a:t>
            </a:r>
          </a:p>
        </p:txBody>
      </p:sp>
      <p:pic>
        <p:nvPicPr>
          <p:cNvPr id="7" name="Picture 6">
            <a:extLst>
              <a:ext uri="{FF2B5EF4-FFF2-40B4-BE49-F238E27FC236}">
                <a16:creationId xmlns:a16="http://schemas.microsoft.com/office/drawing/2014/main" id="{E41832D3-8828-5593-8C43-A99949DA3074}"/>
              </a:ext>
            </a:extLst>
          </p:cNvPr>
          <p:cNvPicPr>
            <a:picLocks noChangeAspect="1"/>
          </p:cNvPicPr>
          <p:nvPr/>
        </p:nvPicPr>
        <p:blipFill>
          <a:blip r:embed="rId2"/>
          <a:stretch>
            <a:fillRect/>
          </a:stretch>
        </p:blipFill>
        <p:spPr>
          <a:xfrm rot="16200000">
            <a:off x="5832029" y="-38431"/>
            <a:ext cx="5187601" cy="6934861"/>
          </a:xfrm>
          <a:prstGeom prst="rect">
            <a:avLst/>
          </a:prstGeom>
        </p:spPr>
      </p:pic>
    </p:spTree>
    <p:extLst>
      <p:ext uri="{BB962C8B-B14F-4D97-AF65-F5344CB8AC3E}">
        <p14:creationId xmlns:p14="http://schemas.microsoft.com/office/powerpoint/2010/main" val="4179074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3000">
              <a:schemeClr val="accent2">
                <a:lumMod val="60000"/>
                <a:lumOff val="40000"/>
              </a:schemeClr>
            </a:gs>
            <a:gs pos="67000">
              <a:srgbClr val="D0765F"/>
            </a:gs>
            <a:gs pos="100000">
              <a:srgbClr val="C34E2E"/>
            </a:gs>
          </a:gsLst>
          <a:lin ang="54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A38425-E06D-8B06-36E8-6844D4D03BA2}"/>
              </a:ext>
            </a:extLst>
          </p:cNvPr>
          <p:cNvSpPr>
            <a:spLocks noGrp="1"/>
          </p:cNvSpPr>
          <p:nvPr>
            <p:ph type="title"/>
          </p:nvPr>
        </p:nvSpPr>
        <p:spPr>
          <a:xfrm>
            <a:off x="753285" y="2358187"/>
            <a:ext cx="4745147" cy="2141621"/>
          </a:xfrm>
        </p:spPr>
        <p:txBody>
          <a:bodyPr anchor="ctr">
            <a:normAutofit/>
          </a:bodyPr>
          <a:lstStyle/>
          <a:p>
            <a:pPr algn="ctr"/>
            <a:r>
              <a:rPr lang="en-US" sz="5400" dirty="0"/>
              <a:t>Raw Data</a:t>
            </a:r>
          </a:p>
        </p:txBody>
      </p:sp>
      <p:pic>
        <p:nvPicPr>
          <p:cNvPr id="2" name="Picture 1">
            <a:extLst>
              <a:ext uri="{FF2B5EF4-FFF2-40B4-BE49-F238E27FC236}">
                <a16:creationId xmlns:a16="http://schemas.microsoft.com/office/drawing/2014/main" id="{9C0CEB52-4A44-D4A8-D934-8AF7E37E1354}"/>
              </a:ext>
            </a:extLst>
          </p:cNvPr>
          <p:cNvPicPr>
            <a:picLocks noChangeAspect="1"/>
          </p:cNvPicPr>
          <p:nvPr/>
        </p:nvPicPr>
        <p:blipFill>
          <a:blip r:embed="rId2"/>
          <a:stretch>
            <a:fillRect/>
          </a:stretch>
        </p:blipFill>
        <p:spPr>
          <a:xfrm>
            <a:off x="5892176" y="719924"/>
            <a:ext cx="4769531" cy="5418148"/>
          </a:xfrm>
          <a:prstGeom prst="rect">
            <a:avLst/>
          </a:prstGeom>
        </p:spPr>
      </p:pic>
    </p:spTree>
    <p:extLst>
      <p:ext uri="{BB962C8B-B14F-4D97-AF65-F5344CB8AC3E}">
        <p14:creationId xmlns:p14="http://schemas.microsoft.com/office/powerpoint/2010/main" val="3980447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3000">
              <a:schemeClr val="accent2">
                <a:lumMod val="60000"/>
                <a:lumOff val="40000"/>
              </a:schemeClr>
            </a:gs>
            <a:gs pos="67000">
              <a:srgbClr val="D0765F"/>
            </a:gs>
            <a:gs pos="100000">
              <a:srgbClr val="C34E2E"/>
            </a:gs>
          </a:gsLst>
          <a:lin ang="54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A38425-E06D-8B06-36E8-6844D4D03BA2}"/>
              </a:ext>
            </a:extLst>
          </p:cNvPr>
          <p:cNvSpPr>
            <a:spLocks noGrp="1"/>
          </p:cNvSpPr>
          <p:nvPr>
            <p:ph type="title"/>
          </p:nvPr>
        </p:nvSpPr>
        <p:spPr>
          <a:xfrm>
            <a:off x="416401" y="2358188"/>
            <a:ext cx="4745147" cy="2141621"/>
          </a:xfrm>
        </p:spPr>
        <p:txBody>
          <a:bodyPr anchor="ctr">
            <a:normAutofit/>
          </a:bodyPr>
          <a:lstStyle/>
          <a:p>
            <a:pPr algn="ctr"/>
            <a:r>
              <a:rPr lang="en-US" sz="5400" dirty="0"/>
              <a:t>Data Collection</a:t>
            </a:r>
          </a:p>
        </p:txBody>
      </p:sp>
      <mc:AlternateContent xmlns:mc="http://schemas.openxmlformats.org/markup-compatibility/2006">
        <mc:Choice xmlns:a14="http://schemas.microsoft.com/office/drawing/2010/main" Requires="a14">
          <p:sp>
            <p:nvSpPr>
              <p:cNvPr id="4" name="Content Placeholder 4">
                <a:extLst>
                  <a:ext uri="{FF2B5EF4-FFF2-40B4-BE49-F238E27FC236}">
                    <a16:creationId xmlns:a16="http://schemas.microsoft.com/office/drawing/2014/main" id="{976E0D57-8411-E2F1-DF36-087AC19D7CB6}"/>
                  </a:ext>
                </a:extLst>
              </p:cNvPr>
              <p:cNvSpPr>
                <a:spLocks noGrp="1"/>
              </p:cNvSpPr>
              <p:nvPr>
                <p:ph idx="1"/>
              </p:nvPr>
            </p:nvSpPr>
            <p:spPr>
              <a:xfrm>
                <a:off x="5975686" y="1312084"/>
                <a:ext cx="5233416" cy="4233827"/>
              </a:xfrm>
              <a:solidFill>
                <a:srgbClr val="4F3C2E"/>
              </a:solidFill>
              <a:ln w="28575">
                <a:solidFill>
                  <a:srgbClr val="99856D"/>
                </a:solidFill>
              </a:ln>
            </p:spPr>
            <p:txBody>
              <a:bodyPr anchor="ctr">
                <a:normAutofit/>
              </a:bodyPr>
              <a:lstStyle/>
              <a:p>
                <a:r>
                  <a:rPr lang="en-US" dirty="0">
                    <a:solidFill>
                      <a:schemeClr val="tx1"/>
                    </a:solidFill>
                  </a:rPr>
                  <a:t>Object diameter: d = 3.8cm</a:t>
                </a:r>
              </a:p>
              <a:p>
                <a:r>
                  <a:rPr lang="en-US" dirty="0">
                    <a:solidFill>
                      <a:schemeClr val="tx1"/>
                    </a:solidFill>
                  </a:rPr>
                  <a:t>Object radius: r = 1.9cm</a:t>
                </a:r>
              </a:p>
              <a:p>
                <a:r>
                  <a:rPr lang="en-US" dirty="0">
                    <a:solidFill>
                      <a:schemeClr val="tx1"/>
                    </a:solidFill>
                  </a:rPr>
                  <a:t>Number of pulses for one revolution: x = 27</a:t>
                </a:r>
              </a:p>
              <a:p>
                <a:r>
                  <a:rPr lang="en-US" dirty="0">
                    <a:solidFill>
                      <a:schemeClr val="tx1"/>
                    </a:solidFill>
                  </a:rPr>
                  <a:t>Resolution = </a:t>
                </a:r>
                <a14:m>
                  <m:oMath xmlns:m="http://schemas.openxmlformats.org/officeDocument/2006/math">
                    <m:d>
                      <m:dPr>
                        <m:ctrlPr>
                          <a:rPr lang="en-US" i="1">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1 </m:t>
                            </m:r>
                          </m:num>
                          <m:den>
                            <m:r>
                              <a:rPr lang="en-US" b="0" i="1" smtClean="0">
                                <a:solidFill>
                                  <a:schemeClr val="tx1"/>
                                </a:solidFill>
                                <a:latin typeface="Cambria Math" panose="02040503050406030204" pitchFamily="18" charset="0"/>
                              </a:rPr>
                              <m:t>𝑥</m:t>
                            </m:r>
                            <m:r>
                              <a:rPr lang="en-US" i="1">
                                <a:solidFill>
                                  <a:schemeClr val="tx1"/>
                                </a:solidFill>
                                <a:latin typeface="Cambria Math" panose="02040503050406030204" pitchFamily="18" charset="0"/>
                              </a:rPr>
                              <m:t> </m:t>
                            </m:r>
                          </m:den>
                        </m:f>
                        <m:r>
                          <a:rPr lang="en-US" i="1">
                            <a:solidFill>
                              <a:schemeClr val="tx1"/>
                            </a:solidFill>
                            <a:latin typeface="Cambria Math" panose="02040503050406030204" pitchFamily="18" charset="0"/>
                          </a:rPr>
                          <m:t> </m:t>
                        </m:r>
                        <m:f>
                          <m:fPr>
                            <m:ctrlPr>
                              <a:rPr lang="en-US"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𝑅𝑒𝑣𝑜𝑙𝑢𝑡𝑖𝑜𝑛</m:t>
                            </m:r>
                          </m:num>
                          <m:den>
                            <m:r>
                              <a:rPr lang="en-US" i="1">
                                <a:solidFill>
                                  <a:schemeClr val="tx1"/>
                                </a:solidFill>
                                <a:latin typeface="Cambria Math" panose="02040503050406030204" pitchFamily="18" charset="0"/>
                              </a:rPr>
                              <m:t>𝑝𝑢𝑙𝑠𝑒𝑠</m:t>
                            </m:r>
                          </m:den>
                        </m:f>
                      </m:e>
                    </m:d>
                    <m:r>
                      <a:rPr lang="en-US" i="1">
                        <a:solidFill>
                          <a:schemeClr val="tx1"/>
                        </a:solidFill>
                        <a:latin typeface="Cambria Math" panose="02040503050406030204" pitchFamily="18" charset="0"/>
                      </a:rPr>
                      <m:t>∙</m:t>
                    </m:r>
                    <m:d>
                      <m:dPr>
                        <m:ctrlPr>
                          <a:rPr lang="en-US" i="1">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2∙</m:t>
                            </m:r>
                            <m:r>
                              <a:rPr lang="en-US" i="1">
                                <a:solidFill>
                                  <a:schemeClr val="tx1"/>
                                </a:solidFill>
                                <a:latin typeface="Cambria Math" panose="02040503050406030204" pitchFamily="18" charset="0"/>
                              </a:rPr>
                              <m:t>𝜋</m:t>
                            </m:r>
                            <m:r>
                              <a:rPr lang="en-US" i="1">
                                <a:solidFill>
                                  <a:schemeClr val="tx1"/>
                                </a:solidFill>
                                <a:latin typeface="Cambria Math" panose="02040503050406030204" pitchFamily="18" charset="0"/>
                              </a:rPr>
                              <m:t> </m:t>
                            </m:r>
                            <m:r>
                              <a:rPr lang="en-US" i="1">
                                <a:solidFill>
                                  <a:schemeClr val="tx1"/>
                                </a:solidFill>
                                <a:latin typeface="Cambria Math" panose="02040503050406030204" pitchFamily="18" charset="0"/>
                              </a:rPr>
                              <m:t>𝑟𝑎𝑑𝑖𝑎𝑛𝑠</m:t>
                            </m:r>
                          </m:num>
                          <m:den>
                            <m:r>
                              <a:rPr lang="en-US" i="1">
                                <a:solidFill>
                                  <a:schemeClr val="tx1"/>
                                </a:solidFill>
                                <a:latin typeface="Cambria Math" panose="02040503050406030204" pitchFamily="18" charset="0"/>
                              </a:rPr>
                              <m:t>1 </m:t>
                            </m:r>
                            <m:r>
                              <a:rPr lang="en-US" i="1">
                                <a:solidFill>
                                  <a:schemeClr val="tx1"/>
                                </a:solidFill>
                                <a:latin typeface="Cambria Math" panose="02040503050406030204" pitchFamily="18" charset="0"/>
                              </a:rPr>
                              <m:t>𝑅𝑒𝑣𝑜𝑙𝑢𝑡𝑖𝑜𝑛</m:t>
                            </m:r>
                          </m:den>
                        </m:f>
                      </m:e>
                    </m:d>
                    <m:r>
                      <a:rPr lang="en-US" b="0" i="1" smtClean="0">
                        <a:solidFill>
                          <a:schemeClr val="tx1"/>
                        </a:solidFill>
                        <a:latin typeface="Cambria Math" panose="02040503050406030204" pitchFamily="18" charset="0"/>
                      </a:rPr>
                      <m:t>=</m:t>
                    </m:r>
                    <m:r>
                      <a:rPr lang="en-US" b="0" i="0" smtClean="0">
                        <a:solidFill>
                          <a:schemeClr val="tx1"/>
                        </a:solidFill>
                        <a:latin typeface="Cambria Math" panose="02040503050406030204" pitchFamily="18" charset="0"/>
                      </a:rPr>
                      <m:t>0.232</m:t>
                    </m:r>
                    <m:r>
                      <m:rPr>
                        <m:sty m:val="p"/>
                      </m:rPr>
                      <a:rPr lang="en-US" b="0" i="0" smtClean="0">
                        <a:solidFill>
                          <a:schemeClr val="tx1"/>
                        </a:solidFill>
                        <a:latin typeface="Cambria Math" panose="02040503050406030204" pitchFamily="18" charset="0"/>
                      </a:rPr>
                      <m:t>radians</m:t>
                    </m:r>
                    <m:r>
                      <a:rPr lang="en-US" b="0" i="0" smtClean="0">
                        <a:solidFill>
                          <a:schemeClr val="tx1"/>
                        </a:solidFill>
                        <a:latin typeface="Cambria Math" panose="02040503050406030204" pitchFamily="18" charset="0"/>
                      </a:rPr>
                      <m:t>/</m:t>
                    </m:r>
                    <m:r>
                      <m:rPr>
                        <m:sty m:val="p"/>
                      </m:rPr>
                      <a:rPr lang="en-US" b="0" i="0" smtClean="0">
                        <a:solidFill>
                          <a:schemeClr val="tx1"/>
                        </a:solidFill>
                        <a:latin typeface="Cambria Math" panose="02040503050406030204" pitchFamily="18" charset="0"/>
                      </a:rPr>
                      <m:t>pulse</m:t>
                    </m:r>
                  </m:oMath>
                </a14:m>
                <a:endParaRPr lang="en-US" dirty="0">
                  <a:solidFill>
                    <a:schemeClr val="tx1"/>
                  </a:solidFill>
                </a:endParaRPr>
              </a:p>
            </p:txBody>
          </p:sp>
        </mc:Choice>
        <mc:Fallback>
          <p:sp>
            <p:nvSpPr>
              <p:cNvPr id="4" name="Content Placeholder 4">
                <a:extLst>
                  <a:ext uri="{FF2B5EF4-FFF2-40B4-BE49-F238E27FC236}">
                    <a16:creationId xmlns:a16="http://schemas.microsoft.com/office/drawing/2014/main" id="{976E0D57-8411-E2F1-DF36-087AC19D7CB6}"/>
                  </a:ext>
                </a:extLst>
              </p:cNvPr>
              <p:cNvSpPr>
                <a:spLocks noGrp="1" noRot="1" noChangeAspect="1" noMove="1" noResize="1" noEditPoints="1" noAdjustHandles="1" noChangeArrowheads="1" noChangeShapeType="1" noTextEdit="1"/>
              </p:cNvSpPr>
              <p:nvPr>
                <p:ph idx="1"/>
              </p:nvPr>
            </p:nvSpPr>
            <p:spPr>
              <a:xfrm>
                <a:off x="5975686" y="1312084"/>
                <a:ext cx="5233416" cy="4233827"/>
              </a:xfrm>
              <a:blipFill>
                <a:blip r:embed="rId2"/>
                <a:stretch>
                  <a:fillRect l="-2431" t="-143"/>
                </a:stretch>
              </a:blipFill>
              <a:ln w="28575">
                <a:solidFill>
                  <a:srgbClr val="99856D"/>
                </a:solidFill>
              </a:ln>
            </p:spPr>
            <p:txBody>
              <a:bodyPr/>
              <a:lstStyle/>
              <a:p>
                <a:r>
                  <a:rPr lang="en-US">
                    <a:noFill/>
                  </a:rPr>
                  <a:t> </a:t>
                </a:r>
              </a:p>
            </p:txBody>
          </p:sp>
        </mc:Fallback>
      </mc:AlternateContent>
    </p:spTree>
    <p:extLst>
      <p:ext uri="{BB962C8B-B14F-4D97-AF65-F5344CB8AC3E}">
        <p14:creationId xmlns:p14="http://schemas.microsoft.com/office/powerpoint/2010/main" val="2925642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3000">
              <a:srgbClr val="F4B183"/>
            </a:gs>
            <a:gs pos="67000">
              <a:srgbClr val="D0765F"/>
            </a:gs>
            <a:gs pos="100000">
              <a:srgbClr val="C34E2E"/>
            </a:gs>
          </a:gsLst>
          <a:lin ang="5400000" scaled="1"/>
        </a:gra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C34CF5F-6F7B-AE79-397D-240D64F7A119}"/>
              </a:ext>
            </a:extLst>
          </p:cNvPr>
          <p:cNvSpPr>
            <a:spLocks noGrp="1"/>
          </p:cNvSpPr>
          <p:nvPr>
            <p:ph type="title"/>
          </p:nvPr>
        </p:nvSpPr>
        <p:spPr>
          <a:xfrm>
            <a:off x="1630874" y="156410"/>
            <a:ext cx="7530578" cy="1217336"/>
          </a:xfrm>
        </p:spPr>
        <p:txBody>
          <a:bodyPr>
            <a:normAutofit/>
          </a:bodyPr>
          <a:lstStyle/>
          <a:p>
            <a:pPr algn="ctr"/>
            <a:r>
              <a:rPr lang="en-US" sz="5400" dirty="0"/>
              <a:t>Data Analysis</a:t>
            </a:r>
          </a:p>
        </p:txBody>
      </p:sp>
      <p:sp>
        <p:nvSpPr>
          <p:cNvPr id="2" name="Content Placeholder 2">
            <a:extLst>
              <a:ext uri="{FF2B5EF4-FFF2-40B4-BE49-F238E27FC236}">
                <a16:creationId xmlns:a16="http://schemas.microsoft.com/office/drawing/2014/main" id="{FD93113C-CCF0-E625-F2F6-19B111C0EA34}"/>
              </a:ext>
            </a:extLst>
          </p:cNvPr>
          <p:cNvSpPr>
            <a:spLocks noGrp="1"/>
          </p:cNvSpPr>
          <p:nvPr>
            <p:ph idx="1"/>
          </p:nvPr>
        </p:nvSpPr>
        <p:spPr>
          <a:xfrm>
            <a:off x="2093495" y="1732548"/>
            <a:ext cx="6605337" cy="4969042"/>
          </a:xfrm>
          <a:solidFill>
            <a:srgbClr val="C34E2E">
              <a:alpha val="17000"/>
            </a:srgbClr>
          </a:solidFill>
        </p:spPr>
        <p:txBody>
          <a:bodyPr>
            <a:normAutofit/>
          </a:bodyPr>
          <a:lstStyle/>
          <a:p>
            <a:endParaRPr lang="en-US" sz="4000" dirty="0"/>
          </a:p>
          <a:p>
            <a:pPr marL="0" indent="0">
              <a:buNone/>
            </a:pPr>
            <a:endParaRPr lang="en-US" sz="4000" dirty="0"/>
          </a:p>
        </p:txBody>
      </p:sp>
      <mc:AlternateContent xmlns:mc="http://schemas.openxmlformats.org/markup-compatibility/2006">
        <mc:Choice xmlns:a14="http://schemas.microsoft.com/office/drawing/2010/main" Requires="a14">
          <p:graphicFrame>
            <p:nvGraphicFramePr>
              <p:cNvPr id="3" name="Table 2">
                <a:extLst>
                  <a:ext uri="{FF2B5EF4-FFF2-40B4-BE49-F238E27FC236}">
                    <a16:creationId xmlns:a16="http://schemas.microsoft.com/office/drawing/2014/main" id="{FBC1B799-CFE4-1008-B6FE-7FBC812ED0A7}"/>
                  </a:ext>
                </a:extLst>
              </p:cNvPr>
              <p:cNvGraphicFramePr>
                <a:graphicFrameLocks noGrp="1"/>
              </p:cNvGraphicFramePr>
              <p:nvPr>
                <p:extLst>
                  <p:ext uri="{D42A27DB-BD31-4B8C-83A1-F6EECF244321}">
                    <p14:modId xmlns:p14="http://schemas.microsoft.com/office/powerpoint/2010/main" val="362386859"/>
                  </p:ext>
                </p:extLst>
              </p:nvPr>
            </p:nvGraphicFramePr>
            <p:xfrm>
              <a:off x="2396203" y="1930976"/>
              <a:ext cx="5999920" cy="4572185"/>
            </p:xfrm>
            <a:graphic>
              <a:graphicData uri="http://schemas.openxmlformats.org/drawingml/2006/table">
                <a:tbl>
                  <a:tblPr firstRow="1" firstCol="1" bandRow="1">
                    <a:tableStyleId>{5C22544A-7EE6-4342-B048-85BDC9FD1C3A}</a:tableStyleId>
                  </a:tblPr>
                  <a:tblGrid>
                    <a:gridCol w="1199984">
                      <a:extLst>
                        <a:ext uri="{9D8B030D-6E8A-4147-A177-3AD203B41FA5}">
                          <a16:colId xmlns:a16="http://schemas.microsoft.com/office/drawing/2014/main" val="4021011796"/>
                        </a:ext>
                      </a:extLst>
                    </a:gridCol>
                    <a:gridCol w="1199984">
                      <a:extLst>
                        <a:ext uri="{9D8B030D-6E8A-4147-A177-3AD203B41FA5}">
                          <a16:colId xmlns:a16="http://schemas.microsoft.com/office/drawing/2014/main" val="54218032"/>
                        </a:ext>
                      </a:extLst>
                    </a:gridCol>
                    <a:gridCol w="1199984">
                      <a:extLst>
                        <a:ext uri="{9D8B030D-6E8A-4147-A177-3AD203B41FA5}">
                          <a16:colId xmlns:a16="http://schemas.microsoft.com/office/drawing/2014/main" val="4163564863"/>
                        </a:ext>
                      </a:extLst>
                    </a:gridCol>
                    <a:gridCol w="1199984">
                      <a:extLst>
                        <a:ext uri="{9D8B030D-6E8A-4147-A177-3AD203B41FA5}">
                          <a16:colId xmlns:a16="http://schemas.microsoft.com/office/drawing/2014/main" val="2417390959"/>
                        </a:ext>
                      </a:extLst>
                    </a:gridCol>
                    <a:gridCol w="1199984">
                      <a:extLst>
                        <a:ext uri="{9D8B030D-6E8A-4147-A177-3AD203B41FA5}">
                          <a16:colId xmlns:a16="http://schemas.microsoft.com/office/drawing/2014/main" val="3076385891"/>
                        </a:ext>
                      </a:extLst>
                    </a:gridCol>
                  </a:tblGrid>
                  <a:tr h="1016874">
                    <a:tc>
                      <a:txBody>
                        <a:bodyPr/>
                        <a:lstStyle/>
                        <a:p>
                          <a:pPr marL="0" marR="0" algn="ctr">
                            <a:spcBef>
                              <a:spcPts val="0"/>
                            </a:spcBef>
                            <a:spcAft>
                              <a:spcPts val="0"/>
                            </a:spcAft>
                          </a:pPr>
                          <a:r>
                            <a:rPr lang="en-US" sz="1600" kern="100" dirty="0">
                              <a:effectLst/>
                            </a:rPr>
                            <a:t>Trial</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4F3C2E"/>
                        </a:solidFill>
                      </a:tcPr>
                    </a:tc>
                    <a:tc>
                      <a:txBody>
                        <a:bodyPr/>
                        <a:lstStyle/>
                        <a:p>
                          <a:pPr marL="0" marR="0" algn="ctr">
                            <a:spcBef>
                              <a:spcPts val="0"/>
                            </a:spcBef>
                            <a:spcAft>
                              <a:spcPts val="0"/>
                            </a:spcAft>
                          </a:pPr>
                          <a:r>
                            <a:rPr lang="en-US" sz="1600" kern="100" dirty="0">
                              <a:effectLst/>
                            </a:rPr>
                            <a:t>Number of pulses </a:t>
                          </a:r>
                        </a:p>
                        <a:p>
                          <a:pPr marL="0" marR="0" algn="ctr">
                            <a:spcBef>
                              <a:spcPts val="0"/>
                            </a:spcBef>
                            <a:spcAft>
                              <a:spcPts val="0"/>
                            </a:spcAft>
                          </a:pPr>
                          <a:r>
                            <a:rPr lang="en-US" sz="1600" i="1" kern="100" dirty="0">
                              <a:effectLst/>
                            </a:rPr>
                            <a:t>N</a:t>
                          </a:r>
                          <a:endParaRPr lang="en-US" sz="1600" i="1"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4F3C2E"/>
                        </a:solidFill>
                      </a:tcPr>
                    </a:tc>
                    <a:tc>
                      <a:txBody>
                        <a:bodyPr/>
                        <a:lstStyle/>
                        <a:p>
                          <a:pPr marL="0" marR="0" algn="ctr">
                            <a:spcBef>
                              <a:spcPts val="0"/>
                            </a:spcBef>
                            <a:spcAft>
                              <a:spcPts val="0"/>
                            </a:spcAft>
                          </a:pPr>
                          <a:r>
                            <a:rPr lang="en-US" sz="1600" kern="100" dirty="0">
                              <a:effectLst/>
                            </a:rPr>
                            <a:t>Encoder distance </a:t>
                          </a:r>
                          <a:br>
                            <a:rPr lang="en-US" sz="1600" kern="100" dirty="0">
                              <a:effectLst/>
                            </a:rPr>
                          </a:br>
                          <a:r>
                            <a:rPr lang="en-US" sz="1600" i="1" dirty="0"/>
                            <a:t>r</a:t>
                          </a:r>
                          <a14:m>
                            <m:oMath xmlns:m="http://schemas.openxmlformats.org/officeDocument/2006/math">
                              <m:r>
                                <a:rPr lang="en-US" sz="1600" b="1" i="1" kern="100" smtClean="0">
                                  <a:effectLst/>
                                  <a:latin typeface="Cambria Math" panose="02040503050406030204" pitchFamily="18" charset="0"/>
                                </a:rPr>
                                <m:t> </m:t>
                              </m:r>
                              <m:r>
                                <a:rPr lang="en-US" sz="1600" kern="100">
                                  <a:effectLst/>
                                  <a:latin typeface="Cambria Math" panose="02040503050406030204" pitchFamily="18" charset="0"/>
                                </a:rPr>
                                <m:t>∙</m:t>
                              </m:r>
                              <m:r>
                                <a:rPr lang="en-US" sz="1600" b="1" i="1" kern="100" smtClean="0">
                                  <a:effectLst/>
                                  <a:latin typeface="Cambria Math" panose="02040503050406030204" pitchFamily="18" charset="0"/>
                                </a:rPr>
                                <m:t>𝑹𝒆𝒔𝒐𝒍𝒖𝒕𝒊𝒐𝒏</m:t>
                              </m:r>
                              <m:r>
                                <a:rPr lang="en-US" sz="1600" kern="100" smtClean="0">
                                  <a:effectLst/>
                                  <a:latin typeface="Cambria Math" panose="02040503050406030204" pitchFamily="18" charset="0"/>
                                </a:rPr>
                                <m:t>∙</m:t>
                              </m:r>
                            </m:oMath>
                          </a14:m>
                          <a:r>
                            <a:rPr lang="en-US" sz="1600" i="1" kern="100" dirty="0">
                              <a:effectLst/>
                            </a:rPr>
                            <a:t> N</a:t>
                          </a:r>
                          <a:endParaRPr lang="en-US" sz="1600" i="1"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4F3C2E"/>
                        </a:solidFill>
                      </a:tcPr>
                    </a:tc>
                    <a:tc>
                      <a:txBody>
                        <a:bodyPr/>
                        <a:lstStyle/>
                        <a:p>
                          <a:pPr marL="0" marR="0" algn="ctr">
                            <a:spcBef>
                              <a:spcPts val="0"/>
                            </a:spcBef>
                            <a:spcAft>
                              <a:spcPts val="0"/>
                            </a:spcAft>
                          </a:pPr>
                          <a:r>
                            <a:rPr lang="en-US" sz="1600" kern="100" dirty="0">
                              <a:effectLst/>
                            </a:rPr>
                            <a:t>Measured distance with ruler</a:t>
                          </a:r>
                        </a:p>
                      </a:txBody>
                      <a:tcPr marL="68580" marR="68580" marT="0" marB="0" anchor="ctr">
                        <a:solidFill>
                          <a:srgbClr val="4F3C2E"/>
                        </a:solidFill>
                      </a:tcPr>
                    </a:tc>
                    <a:tc>
                      <a:txBody>
                        <a:bodyPr/>
                        <a:lstStyle/>
                        <a:p>
                          <a:pPr marL="0" marR="0" algn="ctr">
                            <a:spcBef>
                              <a:spcPts val="0"/>
                            </a:spcBef>
                            <a:spcAft>
                              <a:spcPts val="0"/>
                            </a:spcAft>
                          </a:pPr>
                          <a:r>
                            <a:rPr lang="en-US" sz="1600" kern="100" dirty="0">
                              <a:effectLst/>
                            </a:rPr>
                            <a:t>Percent difference </a:t>
                          </a:r>
                        </a:p>
                        <a:p>
                          <a:pPr marL="0" marR="0" algn="ctr">
                            <a:spcBef>
                              <a:spcPts val="0"/>
                            </a:spcBef>
                            <a:spcAft>
                              <a:spcPts val="0"/>
                            </a:spcAft>
                          </a:pPr>
                          <a:r>
                            <a:rPr lang="en-US" sz="1600" kern="100" dirty="0">
                              <a:effectLst/>
                            </a:rPr>
                            <a:t>%</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4F3C2E"/>
                        </a:solidFill>
                      </a:tcPr>
                    </a:tc>
                    <a:extLst>
                      <a:ext uri="{0D108BD9-81ED-4DB2-BD59-A6C34878D82A}">
                        <a16:rowId xmlns:a16="http://schemas.microsoft.com/office/drawing/2014/main" val="2001203236"/>
                      </a:ext>
                    </a:extLst>
                  </a:tr>
                  <a:tr h="670597">
                    <a:tc>
                      <a:txBody>
                        <a:bodyPr/>
                        <a:lstStyle/>
                        <a:p>
                          <a:pPr marL="0" marR="0" algn="ctr">
                            <a:spcBef>
                              <a:spcPts val="0"/>
                            </a:spcBef>
                            <a:spcAft>
                              <a:spcPts val="0"/>
                            </a:spcAft>
                          </a:pPr>
                          <a:r>
                            <a:rPr lang="en-US" sz="1600" kern="100" dirty="0">
                              <a:effectLst/>
                            </a:rPr>
                            <a:t>1</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4F3C2E"/>
                        </a:solidFill>
                      </a:tcPr>
                    </a:tc>
                    <a:tc>
                      <a:txBody>
                        <a:bodyPr/>
                        <a:lstStyle/>
                        <a:p>
                          <a:pPr marL="0" marR="0" algn="ctr">
                            <a:spcBef>
                              <a:spcPts val="0"/>
                            </a:spcBef>
                            <a:spcAft>
                              <a:spcPts val="0"/>
                            </a:spcAft>
                          </a:pPr>
                          <a:r>
                            <a:rPr lang="en-US" sz="1600" kern="100" dirty="0">
                              <a:effectLst/>
                            </a:rPr>
                            <a:t> 27</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97856F"/>
                        </a:solidFill>
                      </a:tcPr>
                    </a:tc>
                    <a:tc>
                      <a:txBody>
                        <a:bodyPr/>
                        <a:lstStyle/>
                        <a:p>
                          <a:pPr marL="0" marR="0" algn="ctr">
                            <a:spcBef>
                              <a:spcPts val="0"/>
                            </a:spcBef>
                            <a:spcAft>
                              <a:spcPts val="0"/>
                            </a:spcAft>
                          </a:pPr>
                          <a:r>
                            <a:rPr lang="en-US" sz="1600" kern="100" dirty="0">
                              <a:effectLst/>
                            </a:rPr>
                            <a:t>11.9 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97856F"/>
                        </a:solidFill>
                      </a:tcPr>
                    </a:tc>
                    <a:tc>
                      <a:txBody>
                        <a:bodyPr/>
                        <a:lstStyle/>
                        <a:p>
                          <a:pPr marL="0" marR="0" algn="ctr">
                            <a:spcBef>
                              <a:spcPts val="0"/>
                            </a:spcBef>
                            <a:spcAft>
                              <a:spcPts val="0"/>
                            </a:spcAft>
                          </a:pPr>
                          <a:r>
                            <a:rPr lang="en-US" sz="1600" kern="100" dirty="0">
                              <a:effectLst/>
                            </a:rPr>
                            <a:t>12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97856F"/>
                        </a:solidFill>
                      </a:tcPr>
                    </a:tc>
                    <a:tc>
                      <a:txBody>
                        <a:bodyPr/>
                        <a:lstStyle/>
                        <a:p>
                          <a:pPr marL="0" marR="0" algn="ctr">
                            <a:spcBef>
                              <a:spcPts val="0"/>
                            </a:spcBef>
                            <a:spcAft>
                              <a:spcPts val="0"/>
                            </a:spcAft>
                          </a:pPr>
                          <a:r>
                            <a:rPr lang="en-US" sz="1600" kern="100" dirty="0">
                              <a:effectLst/>
                            </a:rPr>
                            <a:t>.83%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97856F"/>
                        </a:solidFill>
                      </a:tcPr>
                    </a:tc>
                    <a:extLst>
                      <a:ext uri="{0D108BD9-81ED-4DB2-BD59-A6C34878D82A}">
                        <a16:rowId xmlns:a16="http://schemas.microsoft.com/office/drawing/2014/main" val="124031144"/>
                      </a:ext>
                    </a:extLst>
                  </a:tr>
                  <a:tr h="670597">
                    <a:tc>
                      <a:txBody>
                        <a:bodyPr/>
                        <a:lstStyle/>
                        <a:p>
                          <a:pPr marL="0" marR="0" algn="ctr">
                            <a:spcBef>
                              <a:spcPts val="0"/>
                            </a:spcBef>
                            <a:spcAft>
                              <a:spcPts val="0"/>
                            </a:spcAft>
                          </a:pPr>
                          <a:r>
                            <a:rPr lang="en-US" sz="1600" kern="100" dirty="0">
                              <a:effectLst/>
                            </a:rPr>
                            <a:t>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4F3C2E"/>
                        </a:solidFill>
                      </a:tcPr>
                    </a:tc>
                    <a:tc>
                      <a:txBody>
                        <a:bodyPr/>
                        <a:lstStyle/>
                        <a:p>
                          <a:pPr marL="0" marR="0" algn="ctr">
                            <a:spcBef>
                              <a:spcPts val="0"/>
                            </a:spcBef>
                            <a:spcAft>
                              <a:spcPts val="0"/>
                            </a:spcAft>
                          </a:pPr>
                          <a:r>
                            <a:rPr lang="en-US" sz="1600" kern="100" dirty="0">
                              <a:effectLst/>
                            </a:rPr>
                            <a:t> 28</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85806C"/>
                        </a:solidFill>
                      </a:tcPr>
                    </a:tc>
                    <a:tc>
                      <a:txBody>
                        <a:bodyPr/>
                        <a:lstStyle/>
                        <a:p>
                          <a:pPr marL="0" marR="0" algn="ctr">
                            <a:spcBef>
                              <a:spcPts val="0"/>
                            </a:spcBef>
                            <a:spcAft>
                              <a:spcPts val="0"/>
                            </a:spcAft>
                          </a:pPr>
                          <a:r>
                            <a:rPr lang="en-US" sz="1600" kern="100" dirty="0">
                              <a:effectLst/>
                            </a:rPr>
                            <a:t> 12.3</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85806C"/>
                        </a:solidFill>
                      </a:tcPr>
                    </a:tc>
                    <a:tc>
                      <a:txBody>
                        <a:bodyPr/>
                        <a:lstStyle/>
                        <a:p>
                          <a:pPr marL="0" marR="0" algn="ctr">
                            <a:spcBef>
                              <a:spcPts val="0"/>
                            </a:spcBef>
                            <a:spcAft>
                              <a:spcPts val="0"/>
                            </a:spcAft>
                          </a:pPr>
                          <a:r>
                            <a:rPr lang="en-US" sz="1600" kern="100" dirty="0">
                              <a:effectLst/>
                            </a:rPr>
                            <a:t> 13</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85806C"/>
                        </a:solidFill>
                      </a:tcPr>
                    </a:tc>
                    <a:tc>
                      <a:txBody>
                        <a:bodyPr/>
                        <a:lstStyle/>
                        <a:p>
                          <a:pPr marL="0" marR="0" algn="ctr">
                            <a:spcBef>
                              <a:spcPts val="0"/>
                            </a:spcBef>
                            <a:spcAft>
                              <a:spcPts val="0"/>
                            </a:spcAft>
                          </a:pPr>
                          <a:r>
                            <a:rPr lang="en-US" sz="1600" kern="100" dirty="0">
                              <a:effectLst/>
                            </a:rPr>
                            <a:t> 5.38%</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85806C"/>
                        </a:solidFill>
                      </a:tcPr>
                    </a:tc>
                    <a:extLst>
                      <a:ext uri="{0D108BD9-81ED-4DB2-BD59-A6C34878D82A}">
                        <a16:rowId xmlns:a16="http://schemas.microsoft.com/office/drawing/2014/main" val="3924050777"/>
                      </a:ext>
                    </a:extLst>
                  </a:tr>
                  <a:tr h="670597">
                    <a:tc>
                      <a:txBody>
                        <a:bodyPr/>
                        <a:lstStyle/>
                        <a:p>
                          <a:pPr marL="0" marR="0" algn="ctr">
                            <a:spcBef>
                              <a:spcPts val="0"/>
                            </a:spcBef>
                            <a:spcAft>
                              <a:spcPts val="0"/>
                            </a:spcAft>
                          </a:pPr>
                          <a:r>
                            <a:rPr lang="en-US" sz="1600" kern="100" dirty="0">
                              <a:effectLst/>
                            </a:rPr>
                            <a:t>3</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4F3C2E"/>
                        </a:solidFill>
                      </a:tcPr>
                    </a:tc>
                    <a:tc>
                      <a:txBody>
                        <a:bodyPr/>
                        <a:lstStyle/>
                        <a:p>
                          <a:pPr marL="0" marR="0" algn="ctr">
                            <a:spcBef>
                              <a:spcPts val="0"/>
                            </a:spcBef>
                            <a:spcAft>
                              <a:spcPts val="0"/>
                            </a:spcAft>
                          </a:pPr>
                          <a:r>
                            <a:rPr lang="en-US" sz="1600" kern="100" dirty="0">
                              <a:effectLst/>
                            </a:rPr>
                            <a:t> 28</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97856F"/>
                        </a:solidFill>
                      </a:tcPr>
                    </a:tc>
                    <a:tc>
                      <a:txBody>
                        <a:bodyPr/>
                        <a:lstStyle/>
                        <a:p>
                          <a:pPr marL="0" marR="0" algn="ctr">
                            <a:spcBef>
                              <a:spcPts val="0"/>
                            </a:spcBef>
                            <a:spcAft>
                              <a:spcPts val="0"/>
                            </a:spcAft>
                          </a:pPr>
                          <a:r>
                            <a:rPr lang="en-US" sz="1600" kern="100" dirty="0">
                              <a:effectLst/>
                            </a:rPr>
                            <a:t>12.3 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97856F"/>
                        </a:solidFill>
                      </a:tcPr>
                    </a:tc>
                    <a:tc>
                      <a:txBody>
                        <a:bodyPr/>
                        <a:lstStyle/>
                        <a:p>
                          <a:pPr marL="0" marR="0" algn="ctr">
                            <a:spcBef>
                              <a:spcPts val="0"/>
                            </a:spcBef>
                            <a:spcAft>
                              <a:spcPts val="0"/>
                            </a:spcAft>
                          </a:pPr>
                          <a:r>
                            <a:rPr lang="en-US" sz="1600" kern="100" dirty="0">
                              <a:effectLst/>
                            </a:rPr>
                            <a:t>12.5 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97856F"/>
                        </a:solidFill>
                      </a:tcPr>
                    </a:tc>
                    <a:tc>
                      <a:txBody>
                        <a:bodyPr/>
                        <a:lstStyle/>
                        <a:p>
                          <a:pPr marL="0" marR="0" algn="ctr">
                            <a:spcBef>
                              <a:spcPts val="0"/>
                            </a:spcBef>
                            <a:spcAft>
                              <a:spcPts val="0"/>
                            </a:spcAft>
                          </a:pPr>
                          <a:r>
                            <a:rPr lang="en-US" sz="1600" kern="100" dirty="0">
                              <a:effectLst/>
                            </a:rPr>
                            <a:t> 1.6%</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97856F"/>
                        </a:solidFill>
                      </a:tcPr>
                    </a:tc>
                    <a:extLst>
                      <a:ext uri="{0D108BD9-81ED-4DB2-BD59-A6C34878D82A}">
                        <a16:rowId xmlns:a16="http://schemas.microsoft.com/office/drawing/2014/main" val="2035017952"/>
                      </a:ext>
                    </a:extLst>
                  </a:tr>
                  <a:tr h="670597">
                    <a:tc>
                      <a:txBody>
                        <a:bodyPr/>
                        <a:lstStyle/>
                        <a:p>
                          <a:pPr marL="0" marR="0" algn="ctr">
                            <a:spcBef>
                              <a:spcPts val="0"/>
                            </a:spcBef>
                            <a:spcAft>
                              <a:spcPts val="0"/>
                            </a:spcAft>
                          </a:pPr>
                          <a:r>
                            <a:rPr lang="en-US" sz="1600" kern="100" dirty="0">
                              <a:effectLst/>
                            </a:rPr>
                            <a:t>4</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4F3C2E"/>
                        </a:solidFill>
                      </a:tcPr>
                    </a:tc>
                    <a:tc>
                      <a:txBody>
                        <a:bodyPr/>
                        <a:lstStyle/>
                        <a:p>
                          <a:pPr marL="0" marR="0" algn="ctr">
                            <a:spcBef>
                              <a:spcPts val="0"/>
                            </a:spcBef>
                            <a:spcAft>
                              <a:spcPts val="0"/>
                            </a:spcAft>
                          </a:pPr>
                          <a:r>
                            <a:rPr lang="en-US" sz="1600" kern="100" dirty="0">
                              <a:effectLst/>
                            </a:rPr>
                            <a:t> 28</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85806C"/>
                        </a:solidFill>
                      </a:tcPr>
                    </a:tc>
                    <a:tc>
                      <a:txBody>
                        <a:bodyPr/>
                        <a:lstStyle/>
                        <a:p>
                          <a:pPr marL="0" marR="0" algn="ctr">
                            <a:spcBef>
                              <a:spcPts val="0"/>
                            </a:spcBef>
                            <a:spcAft>
                              <a:spcPts val="0"/>
                            </a:spcAft>
                          </a:pPr>
                          <a:r>
                            <a:rPr lang="en-US" sz="1600" kern="100" dirty="0">
                              <a:effectLst/>
                            </a:rPr>
                            <a:t>12.3 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85806C"/>
                        </a:solidFill>
                      </a:tcPr>
                    </a:tc>
                    <a:tc>
                      <a:txBody>
                        <a:bodyPr/>
                        <a:lstStyle/>
                        <a:p>
                          <a:pPr marL="0" marR="0" algn="ctr">
                            <a:spcBef>
                              <a:spcPts val="0"/>
                            </a:spcBef>
                            <a:spcAft>
                              <a:spcPts val="0"/>
                            </a:spcAft>
                          </a:pPr>
                          <a:r>
                            <a:rPr lang="en-US" sz="1600" kern="100" dirty="0">
                              <a:effectLst/>
                            </a:rPr>
                            <a:t> 12.8</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85806C"/>
                        </a:solidFill>
                      </a:tcPr>
                    </a:tc>
                    <a:tc>
                      <a:txBody>
                        <a:bodyPr/>
                        <a:lstStyle/>
                        <a:p>
                          <a:pPr marL="0" marR="0" algn="ctr">
                            <a:spcBef>
                              <a:spcPts val="0"/>
                            </a:spcBef>
                            <a:spcAft>
                              <a:spcPts val="0"/>
                            </a:spcAft>
                          </a:pPr>
                          <a:r>
                            <a:rPr lang="en-US" sz="1600" kern="100" dirty="0">
                              <a:effectLst/>
                            </a:rPr>
                            <a:t>3.9%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85806C"/>
                        </a:solidFill>
                      </a:tcPr>
                    </a:tc>
                    <a:extLst>
                      <a:ext uri="{0D108BD9-81ED-4DB2-BD59-A6C34878D82A}">
                        <a16:rowId xmlns:a16="http://schemas.microsoft.com/office/drawing/2014/main" val="4229912041"/>
                      </a:ext>
                    </a:extLst>
                  </a:tr>
                  <a:tr h="670597">
                    <a:tc>
                      <a:txBody>
                        <a:bodyPr/>
                        <a:lstStyle/>
                        <a:p>
                          <a:pPr marL="0" marR="0" algn="ctr">
                            <a:spcBef>
                              <a:spcPts val="0"/>
                            </a:spcBef>
                            <a:spcAft>
                              <a:spcPts val="0"/>
                            </a:spcAft>
                          </a:pPr>
                          <a:r>
                            <a:rPr lang="en-US" sz="1600" kern="100" dirty="0">
                              <a:effectLst/>
                            </a:rPr>
                            <a:t>5</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4F3C2E"/>
                        </a:solidFill>
                      </a:tcPr>
                    </a:tc>
                    <a:tc>
                      <a:txBody>
                        <a:bodyPr/>
                        <a:lstStyle/>
                        <a:p>
                          <a:pPr marL="0" marR="0" algn="ctr">
                            <a:spcBef>
                              <a:spcPts val="0"/>
                            </a:spcBef>
                            <a:spcAft>
                              <a:spcPts val="0"/>
                            </a:spcAft>
                          </a:pPr>
                          <a:r>
                            <a:rPr lang="en-US" sz="1600" kern="100" dirty="0">
                              <a:effectLst/>
                            </a:rPr>
                            <a:t> 27</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97856F"/>
                        </a:solidFill>
                      </a:tcPr>
                    </a:tc>
                    <a:tc>
                      <a:txBody>
                        <a:bodyPr/>
                        <a:lstStyle/>
                        <a:p>
                          <a:pPr marL="0" marR="0" algn="ctr">
                            <a:spcBef>
                              <a:spcPts val="0"/>
                            </a:spcBef>
                            <a:spcAft>
                              <a:spcPts val="0"/>
                            </a:spcAft>
                          </a:pPr>
                          <a:r>
                            <a:rPr lang="en-US" sz="1600" kern="100" dirty="0">
                              <a:effectLst/>
                            </a:rPr>
                            <a:t>11.9 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97856F"/>
                        </a:solidFill>
                      </a:tcPr>
                    </a:tc>
                    <a:tc>
                      <a:txBody>
                        <a:bodyPr/>
                        <a:lstStyle/>
                        <a:p>
                          <a:pPr marL="0" marR="0" algn="ctr">
                            <a:spcBef>
                              <a:spcPts val="0"/>
                            </a:spcBef>
                            <a:spcAft>
                              <a:spcPts val="0"/>
                            </a:spcAft>
                          </a:pPr>
                          <a:r>
                            <a:rPr lang="en-US" sz="1600" kern="100" dirty="0">
                              <a:effectLst/>
                            </a:rPr>
                            <a:t> 11.7</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97856F"/>
                        </a:solidFill>
                      </a:tcPr>
                    </a:tc>
                    <a:tc>
                      <a:txBody>
                        <a:bodyPr/>
                        <a:lstStyle/>
                        <a:p>
                          <a:pPr marL="0" marR="0" algn="ctr">
                            <a:spcBef>
                              <a:spcPts val="0"/>
                            </a:spcBef>
                            <a:spcAft>
                              <a:spcPts val="0"/>
                            </a:spcAft>
                          </a:pPr>
                          <a:r>
                            <a:rPr lang="en-US" sz="1600" kern="100" dirty="0">
                              <a:effectLst/>
                            </a:rPr>
                            <a:t> 1.7</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97856F"/>
                        </a:solidFill>
                      </a:tcPr>
                    </a:tc>
                    <a:extLst>
                      <a:ext uri="{0D108BD9-81ED-4DB2-BD59-A6C34878D82A}">
                        <a16:rowId xmlns:a16="http://schemas.microsoft.com/office/drawing/2014/main" val="912731548"/>
                      </a:ext>
                    </a:extLst>
                  </a:tr>
                </a:tbl>
              </a:graphicData>
            </a:graphic>
          </p:graphicFrame>
        </mc:Choice>
        <mc:Fallback>
          <p:graphicFrame>
            <p:nvGraphicFramePr>
              <p:cNvPr id="3" name="Table 2">
                <a:extLst>
                  <a:ext uri="{FF2B5EF4-FFF2-40B4-BE49-F238E27FC236}">
                    <a16:creationId xmlns:a16="http://schemas.microsoft.com/office/drawing/2014/main" id="{FBC1B799-CFE4-1008-B6FE-7FBC812ED0A7}"/>
                  </a:ext>
                </a:extLst>
              </p:cNvPr>
              <p:cNvGraphicFramePr>
                <a:graphicFrameLocks noGrp="1"/>
              </p:cNvGraphicFramePr>
              <p:nvPr>
                <p:extLst>
                  <p:ext uri="{D42A27DB-BD31-4B8C-83A1-F6EECF244321}">
                    <p14:modId xmlns:p14="http://schemas.microsoft.com/office/powerpoint/2010/main" val="362386859"/>
                  </p:ext>
                </p:extLst>
              </p:nvPr>
            </p:nvGraphicFramePr>
            <p:xfrm>
              <a:off x="2396203" y="1930976"/>
              <a:ext cx="5999920" cy="4572185"/>
            </p:xfrm>
            <a:graphic>
              <a:graphicData uri="http://schemas.openxmlformats.org/drawingml/2006/table">
                <a:tbl>
                  <a:tblPr firstRow="1" firstCol="1" bandRow="1">
                    <a:tableStyleId>{5C22544A-7EE6-4342-B048-85BDC9FD1C3A}</a:tableStyleId>
                  </a:tblPr>
                  <a:tblGrid>
                    <a:gridCol w="1199984">
                      <a:extLst>
                        <a:ext uri="{9D8B030D-6E8A-4147-A177-3AD203B41FA5}">
                          <a16:colId xmlns:a16="http://schemas.microsoft.com/office/drawing/2014/main" val="4021011796"/>
                        </a:ext>
                      </a:extLst>
                    </a:gridCol>
                    <a:gridCol w="1199984">
                      <a:extLst>
                        <a:ext uri="{9D8B030D-6E8A-4147-A177-3AD203B41FA5}">
                          <a16:colId xmlns:a16="http://schemas.microsoft.com/office/drawing/2014/main" val="54218032"/>
                        </a:ext>
                      </a:extLst>
                    </a:gridCol>
                    <a:gridCol w="1199984">
                      <a:extLst>
                        <a:ext uri="{9D8B030D-6E8A-4147-A177-3AD203B41FA5}">
                          <a16:colId xmlns:a16="http://schemas.microsoft.com/office/drawing/2014/main" val="4163564863"/>
                        </a:ext>
                      </a:extLst>
                    </a:gridCol>
                    <a:gridCol w="1199984">
                      <a:extLst>
                        <a:ext uri="{9D8B030D-6E8A-4147-A177-3AD203B41FA5}">
                          <a16:colId xmlns:a16="http://schemas.microsoft.com/office/drawing/2014/main" val="2417390959"/>
                        </a:ext>
                      </a:extLst>
                    </a:gridCol>
                    <a:gridCol w="1199984">
                      <a:extLst>
                        <a:ext uri="{9D8B030D-6E8A-4147-A177-3AD203B41FA5}">
                          <a16:colId xmlns:a16="http://schemas.microsoft.com/office/drawing/2014/main" val="3076385891"/>
                        </a:ext>
                      </a:extLst>
                    </a:gridCol>
                  </a:tblGrid>
                  <a:tr h="1219200">
                    <a:tc>
                      <a:txBody>
                        <a:bodyPr/>
                        <a:lstStyle/>
                        <a:p>
                          <a:pPr marL="0" marR="0" algn="ctr">
                            <a:spcBef>
                              <a:spcPts val="0"/>
                            </a:spcBef>
                            <a:spcAft>
                              <a:spcPts val="0"/>
                            </a:spcAft>
                          </a:pPr>
                          <a:r>
                            <a:rPr lang="en-US" sz="1600" kern="100" dirty="0">
                              <a:effectLst/>
                            </a:rPr>
                            <a:t>Trial</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4F3C2E"/>
                        </a:solidFill>
                      </a:tcPr>
                    </a:tc>
                    <a:tc>
                      <a:txBody>
                        <a:bodyPr/>
                        <a:lstStyle/>
                        <a:p>
                          <a:pPr marL="0" marR="0" algn="ctr">
                            <a:spcBef>
                              <a:spcPts val="0"/>
                            </a:spcBef>
                            <a:spcAft>
                              <a:spcPts val="0"/>
                            </a:spcAft>
                          </a:pPr>
                          <a:r>
                            <a:rPr lang="en-US" sz="1600" kern="100" dirty="0">
                              <a:effectLst/>
                            </a:rPr>
                            <a:t>Number of pulses </a:t>
                          </a:r>
                        </a:p>
                        <a:p>
                          <a:pPr marL="0" marR="0" algn="ctr">
                            <a:spcBef>
                              <a:spcPts val="0"/>
                            </a:spcBef>
                            <a:spcAft>
                              <a:spcPts val="0"/>
                            </a:spcAft>
                          </a:pPr>
                          <a:r>
                            <a:rPr lang="en-US" sz="1600" i="1" kern="100" dirty="0">
                              <a:effectLst/>
                            </a:rPr>
                            <a:t>N</a:t>
                          </a:r>
                          <a:endParaRPr lang="en-US" sz="1600" i="1"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4F3C2E"/>
                        </a:solidFill>
                      </a:tcPr>
                    </a:tc>
                    <a:tc>
                      <a:txBody>
                        <a:bodyPr/>
                        <a:lstStyle/>
                        <a:p>
                          <a:endParaRPr lang="en-US"/>
                        </a:p>
                      </a:txBody>
                      <a:tcPr marL="68580" marR="68580" marT="0" marB="0" anchor="ctr">
                        <a:blipFill>
                          <a:blip r:embed="rId2"/>
                          <a:stretch>
                            <a:fillRect l="-200508" t="-5000" r="-202030" b="-276500"/>
                          </a:stretch>
                        </a:blipFill>
                      </a:tcPr>
                    </a:tc>
                    <a:tc>
                      <a:txBody>
                        <a:bodyPr/>
                        <a:lstStyle/>
                        <a:p>
                          <a:pPr marL="0" marR="0" algn="ctr">
                            <a:spcBef>
                              <a:spcPts val="0"/>
                            </a:spcBef>
                            <a:spcAft>
                              <a:spcPts val="0"/>
                            </a:spcAft>
                          </a:pPr>
                          <a:r>
                            <a:rPr lang="en-US" sz="1600" kern="100" dirty="0">
                              <a:effectLst/>
                            </a:rPr>
                            <a:t>Measured distance with ruler</a:t>
                          </a:r>
                        </a:p>
                      </a:txBody>
                      <a:tcPr marL="68580" marR="68580" marT="0" marB="0" anchor="ctr">
                        <a:solidFill>
                          <a:srgbClr val="4F3C2E"/>
                        </a:solidFill>
                      </a:tcPr>
                    </a:tc>
                    <a:tc>
                      <a:txBody>
                        <a:bodyPr/>
                        <a:lstStyle/>
                        <a:p>
                          <a:pPr marL="0" marR="0" algn="ctr">
                            <a:spcBef>
                              <a:spcPts val="0"/>
                            </a:spcBef>
                            <a:spcAft>
                              <a:spcPts val="0"/>
                            </a:spcAft>
                          </a:pPr>
                          <a:r>
                            <a:rPr lang="en-US" sz="1600" kern="100" dirty="0">
                              <a:effectLst/>
                            </a:rPr>
                            <a:t>Percent difference </a:t>
                          </a:r>
                        </a:p>
                        <a:p>
                          <a:pPr marL="0" marR="0" algn="ctr">
                            <a:spcBef>
                              <a:spcPts val="0"/>
                            </a:spcBef>
                            <a:spcAft>
                              <a:spcPts val="0"/>
                            </a:spcAft>
                          </a:pPr>
                          <a:r>
                            <a:rPr lang="en-US" sz="1600" kern="100" dirty="0">
                              <a:effectLst/>
                            </a:rPr>
                            <a:t>%</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4F3C2E"/>
                        </a:solidFill>
                      </a:tcPr>
                    </a:tc>
                    <a:extLst>
                      <a:ext uri="{0D108BD9-81ED-4DB2-BD59-A6C34878D82A}">
                        <a16:rowId xmlns:a16="http://schemas.microsoft.com/office/drawing/2014/main" val="2001203236"/>
                      </a:ext>
                    </a:extLst>
                  </a:tr>
                  <a:tr h="670597">
                    <a:tc>
                      <a:txBody>
                        <a:bodyPr/>
                        <a:lstStyle/>
                        <a:p>
                          <a:pPr marL="0" marR="0" algn="ctr">
                            <a:spcBef>
                              <a:spcPts val="0"/>
                            </a:spcBef>
                            <a:spcAft>
                              <a:spcPts val="0"/>
                            </a:spcAft>
                          </a:pPr>
                          <a:r>
                            <a:rPr lang="en-US" sz="1600" kern="100" dirty="0">
                              <a:effectLst/>
                            </a:rPr>
                            <a:t>1</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4F3C2E"/>
                        </a:solidFill>
                      </a:tcPr>
                    </a:tc>
                    <a:tc>
                      <a:txBody>
                        <a:bodyPr/>
                        <a:lstStyle/>
                        <a:p>
                          <a:pPr marL="0" marR="0" algn="ctr">
                            <a:spcBef>
                              <a:spcPts val="0"/>
                            </a:spcBef>
                            <a:spcAft>
                              <a:spcPts val="0"/>
                            </a:spcAft>
                          </a:pPr>
                          <a:r>
                            <a:rPr lang="en-US" sz="1600" kern="100" dirty="0">
                              <a:effectLst/>
                            </a:rPr>
                            <a:t> 27</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97856F"/>
                        </a:solidFill>
                      </a:tcPr>
                    </a:tc>
                    <a:tc>
                      <a:txBody>
                        <a:bodyPr/>
                        <a:lstStyle/>
                        <a:p>
                          <a:pPr marL="0" marR="0" algn="ctr">
                            <a:spcBef>
                              <a:spcPts val="0"/>
                            </a:spcBef>
                            <a:spcAft>
                              <a:spcPts val="0"/>
                            </a:spcAft>
                          </a:pPr>
                          <a:r>
                            <a:rPr lang="en-US" sz="1600" kern="100" dirty="0">
                              <a:effectLst/>
                            </a:rPr>
                            <a:t>11.9 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97856F"/>
                        </a:solidFill>
                      </a:tcPr>
                    </a:tc>
                    <a:tc>
                      <a:txBody>
                        <a:bodyPr/>
                        <a:lstStyle/>
                        <a:p>
                          <a:pPr marL="0" marR="0" algn="ctr">
                            <a:spcBef>
                              <a:spcPts val="0"/>
                            </a:spcBef>
                            <a:spcAft>
                              <a:spcPts val="0"/>
                            </a:spcAft>
                          </a:pPr>
                          <a:r>
                            <a:rPr lang="en-US" sz="1600" kern="100" dirty="0">
                              <a:effectLst/>
                            </a:rPr>
                            <a:t>12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97856F"/>
                        </a:solidFill>
                      </a:tcPr>
                    </a:tc>
                    <a:tc>
                      <a:txBody>
                        <a:bodyPr/>
                        <a:lstStyle/>
                        <a:p>
                          <a:pPr marL="0" marR="0" algn="ctr">
                            <a:spcBef>
                              <a:spcPts val="0"/>
                            </a:spcBef>
                            <a:spcAft>
                              <a:spcPts val="0"/>
                            </a:spcAft>
                          </a:pPr>
                          <a:r>
                            <a:rPr lang="en-US" sz="1600" kern="100" dirty="0">
                              <a:effectLst/>
                            </a:rPr>
                            <a:t>.83%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97856F"/>
                        </a:solidFill>
                      </a:tcPr>
                    </a:tc>
                    <a:extLst>
                      <a:ext uri="{0D108BD9-81ED-4DB2-BD59-A6C34878D82A}">
                        <a16:rowId xmlns:a16="http://schemas.microsoft.com/office/drawing/2014/main" val="124031144"/>
                      </a:ext>
                    </a:extLst>
                  </a:tr>
                  <a:tr h="670597">
                    <a:tc>
                      <a:txBody>
                        <a:bodyPr/>
                        <a:lstStyle/>
                        <a:p>
                          <a:pPr marL="0" marR="0" algn="ctr">
                            <a:spcBef>
                              <a:spcPts val="0"/>
                            </a:spcBef>
                            <a:spcAft>
                              <a:spcPts val="0"/>
                            </a:spcAft>
                          </a:pPr>
                          <a:r>
                            <a:rPr lang="en-US" sz="1600" kern="100" dirty="0">
                              <a:effectLst/>
                            </a:rPr>
                            <a:t>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4F3C2E"/>
                        </a:solidFill>
                      </a:tcPr>
                    </a:tc>
                    <a:tc>
                      <a:txBody>
                        <a:bodyPr/>
                        <a:lstStyle/>
                        <a:p>
                          <a:pPr marL="0" marR="0" algn="ctr">
                            <a:spcBef>
                              <a:spcPts val="0"/>
                            </a:spcBef>
                            <a:spcAft>
                              <a:spcPts val="0"/>
                            </a:spcAft>
                          </a:pPr>
                          <a:r>
                            <a:rPr lang="en-US" sz="1600" kern="100" dirty="0">
                              <a:effectLst/>
                            </a:rPr>
                            <a:t> 28</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85806C"/>
                        </a:solidFill>
                      </a:tcPr>
                    </a:tc>
                    <a:tc>
                      <a:txBody>
                        <a:bodyPr/>
                        <a:lstStyle/>
                        <a:p>
                          <a:pPr marL="0" marR="0" algn="ctr">
                            <a:spcBef>
                              <a:spcPts val="0"/>
                            </a:spcBef>
                            <a:spcAft>
                              <a:spcPts val="0"/>
                            </a:spcAft>
                          </a:pPr>
                          <a:r>
                            <a:rPr lang="en-US" sz="1600" kern="100" dirty="0">
                              <a:effectLst/>
                            </a:rPr>
                            <a:t> 12.3</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85806C"/>
                        </a:solidFill>
                      </a:tcPr>
                    </a:tc>
                    <a:tc>
                      <a:txBody>
                        <a:bodyPr/>
                        <a:lstStyle/>
                        <a:p>
                          <a:pPr marL="0" marR="0" algn="ctr">
                            <a:spcBef>
                              <a:spcPts val="0"/>
                            </a:spcBef>
                            <a:spcAft>
                              <a:spcPts val="0"/>
                            </a:spcAft>
                          </a:pPr>
                          <a:r>
                            <a:rPr lang="en-US" sz="1600" kern="100" dirty="0">
                              <a:effectLst/>
                            </a:rPr>
                            <a:t> 13</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85806C"/>
                        </a:solidFill>
                      </a:tcPr>
                    </a:tc>
                    <a:tc>
                      <a:txBody>
                        <a:bodyPr/>
                        <a:lstStyle/>
                        <a:p>
                          <a:pPr marL="0" marR="0" algn="ctr">
                            <a:spcBef>
                              <a:spcPts val="0"/>
                            </a:spcBef>
                            <a:spcAft>
                              <a:spcPts val="0"/>
                            </a:spcAft>
                          </a:pPr>
                          <a:r>
                            <a:rPr lang="en-US" sz="1600" kern="100" dirty="0">
                              <a:effectLst/>
                            </a:rPr>
                            <a:t> 5.38%</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85806C"/>
                        </a:solidFill>
                      </a:tcPr>
                    </a:tc>
                    <a:extLst>
                      <a:ext uri="{0D108BD9-81ED-4DB2-BD59-A6C34878D82A}">
                        <a16:rowId xmlns:a16="http://schemas.microsoft.com/office/drawing/2014/main" val="3924050777"/>
                      </a:ext>
                    </a:extLst>
                  </a:tr>
                  <a:tr h="670597">
                    <a:tc>
                      <a:txBody>
                        <a:bodyPr/>
                        <a:lstStyle/>
                        <a:p>
                          <a:pPr marL="0" marR="0" algn="ctr">
                            <a:spcBef>
                              <a:spcPts val="0"/>
                            </a:spcBef>
                            <a:spcAft>
                              <a:spcPts val="0"/>
                            </a:spcAft>
                          </a:pPr>
                          <a:r>
                            <a:rPr lang="en-US" sz="1600" kern="100" dirty="0">
                              <a:effectLst/>
                            </a:rPr>
                            <a:t>3</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4F3C2E"/>
                        </a:solidFill>
                      </a:tcPr>
                    </a:tc>
                    <a:tc>
                      <a:txBody>
                        <a:bodyPr/>
                        <a:lstStyle/>
                        <a:p>
                          <a:pPr marL="0" marR="0" algn="ctr">
                            <a:spcBef>
                              <a:spcPts val="0"/>
                            </a:spcBef>
                            <a:spcAft>
                              <a:spcPts val="0"/>
                            </a:spcAft>
                          </a:pPr>
                          <a:r>
                            <a:rPr lang="en-US" sz="1600" kern="100" dirty="0">
                              <a:effectLst/>
                            </a:rPr>
                            <a:t> 28</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97856F"/>
                        </a:solidFill>
                      </a:tcPr>
                    </a:tc>
                    <a:tc>
                      <a:txBody>
                        <a:bodyPr/>
                        <a:lstStyle/>
                        <a:p>
                          <a:pPr marL="0" marR="0" algn="ctr">
                            <a:spcBef>
                              <a:spcPts val="0"/>
                            </a:spcBef>
                            <a:spcAft>
                              <a:spcPts val="0"/>
                            </a:spcAft>
                          </a:pPr>
                          <a:r>
                            <a:rPr lang="en-US" sz="1600" kern="100" dirty="0">
                              <a:effectLst/>
                            </a:rPr>
                            <a:t>12.3 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97856F"/>
                        </a:solidFill>
                      </a:tcPr>
                    </a:tc>
                    <a:tc>
                      <a:txBody>
                        <a:bodyPr/>
                        <a:lstStyle/>
                        <a:p>
                          <a:pPr marL="0" marR="0" algn="ctr">
                            <a:spcBef>
                              <a:spcPts val="0"/>
                            </a:spcBef>
                            <a:spcAft>
                              <a:spcPts val="0"/>
                            </a:spcAft>
                          </a:pPr>
                          <a:r>
                            <a:rPr lang="en-US" sz="1600" kern="100" dirty="0">
                              <a:effectLst/>
                            </a:rPr>
                            <a:t>12.5 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97856F"/>
                        </a:solidFill>
                      </a:tcPr>
                    </a:tc>
                    <a:tc>
                      <a:txBody>
                        <a:bodyPr/>
                        <a:lstStyle/>
                        <a:p>
                          <a:pPr marL="0" marR="0" algn="ctr">
                            <a:spcBef>
                              <a:spcPts val="0"/>
                            </a:spcBef>
                            <a:spcAft>
                              <a:spcPts val="0"/>
                            </a:spcAft>
                          </a:pPr>
                          <a:r>
                            <a:rPr lang="en-US" sz="1600" kern="100" dirty="0">
                              <a:effectLst/>
                            </a:rPr>
                            <a:t> 1.6%</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97856F"/>
                        </a:solidFill>
                      </a:tcPr>
                    </a:tc>
                    <a:extLst>
                      <a:ext uri="{0D108BD9-81ED-4DB2-BD59-A6C34878D82A}">
                        <a16:rowId xmlns:a16="http://schemas.microsoft.com/office/drawing/2014/main" val="2035017952"/>
                      </a:ext>
                    </a:extLst>
                  </a:tr>
                  <a:tr h="670597">
                    <a:tc>
                      <a:txBody>
                        <a:bodyPr/>
                        <a:lstStyle/>
                        <a:p>
                          <a:pPr marL="0" marR="0" algn="ctr">
                            <a:spcBef>
                              <a:spcPts val="0"/>
                            </a:spcBef>
                            <a:spcAft>
                              <a:spcPts val="0"/>
                            </a:spcAft>
                          </a:pPr>
                          <a:r>
                            <a:rPr lang="en-US" sz="1600" kern="100" dirty="0">
                              <a:effectLst/>
                            </a:rPr>
                            <a:t>4</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4F3C2E"/>
                        </a:solidFill>
                      </a:tcPr>
                    </a:tc>
                    <a:tc>
                      <a:txBody>
                        <a:bodyPr/>
                        <a:lstStyle/>
                        <a:p>
                          <a:pPr marL="0" marR="0" algn="ctr">
                            <a:spcBef>
                              <a:spcPts val="0"/>
                            </a:spcBef>
                            <a:spcAft>
                              <a:spcPts val="0"/>
                            </a:spcAft>
                          </a:pPr>
                          <a:r>
                            <a:rPr lang="en-US" sz="1600" kern="100" dirty="0">
                              <a:effectLst/>
                            </a:rPr>
                            <a:t> 28</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85806C"/>
                        </a:solidFill>
                      </a:tcPr>
                    </a:tc>
                    <a:tc>
                      <a:txBody>
                        <a:bodyPr/>
                        <a:lstStyle/>
                        <a:p>
                          <a:pPr marL="0" marR="0" algn="ctr">
                            <a:spcBef>
                              <a:spcPts val="0"/>
                            </a:spcBef>
                            <a:spcAft>
                              <a:spcPts val="0"/>
                            </a:spcAft>
                          </a:pPr>
                          <a:r>
                            <a:rPr lang="en-US" sz="1600" kern="100" dirty="0">
                              <a:effectLst/>
                            </a:rPr>
                            <a:t>12.3 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85806C"/>
                        </a:solidFill>
                      </a:tcPr>
                    </a:tc>
                    <a:tc>
                      <a:txBody>
                        <a:bodyPr/>
                        <a:lstStyle/>
                        <a:p>
                          <a:pPr marL="0" marR="0" algn="ctr">
                            <a:spcBef>
                              <a:spcPts val="0"/>
                            </a:spcBef>
                            <a:spcAft>
                              <a:spcPts val="0"/>
                            </a:spcAft>
                          </a:pPr>
                          <a:r>
                            <a:rPr lang="en-US" sz="1600" kern="100" dirty="0">
                              <a:effectLst/>
                            </a:rPr>
                            <a:t> 12.8</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85806C"/>
                        </a:solidFill>
                      </a:tcPr>
                    </a:tc>
                    <a:tc>
                      <a:txBody>
                        <a:bodyPr/>
                        <a:lstStyle/>
                        <a:p>
                          <a:pPr marL="0" marR="0" algn="ctr">
                            <a:spcBef>
                              <a:spcPts val="0"/>
                            </a:spcBef>
                            <a:spcAft>
                              <a:spcPts val="0"/>
                            </a:spcAft>
                          </a:pPr>
                          <a:r>
                            <a:rPr lang="en-US" sz="1600" kern="100" dirty="0">
                              <a:effectLst/>
                            </a:rPr>
                            <a:t>3.9%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85806C"/>
                        </a:solidFill>
                      </a:tcPr>
                    </a:tc>
                    <a:extLst>
                      <a:ext uri="{0D108BD9-81ED-4DB2-BD59-A6C34878D82A}">
                        <a16:rowId xmlns:a16="http://schemas.microsoft.com/office/drawing/2014/main" val="4229912041"/>
                      </a:ext>
                    </a:extLst>
                  </a:tr>
                  <a:tr h="670597">
                    <a:tc>
                      <a:txBody>
                        <a:bodyPr/>
                        <a:lstStyle/>
                        <a:p>
                          <a:pPr marL="0" marR="0" algn="ctr">
                            <a:spcBef>
                              <a:spcPts val="0"/>
                            </a:spcBef>
                            <a:spcAft>
                              <a:spcPts val="0"/>
                            </a:spcAft>
                          </a:pPr>
                          <a:r>
                            <a:rPr lang="en-US" sz="1600" kern="100" dirty="0">
                              <a:effectLst/>
                            </a:rPr>
                            <a:t>5</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4F3C2E"/>
                        </a:solidFill>
                      </a:tcPr>
                    </a:tc>
                    <a:tc>
                      <a:txBody>
                        <a:bodyPr/>
                        <a:lstStyle/>
                        <a:p>
                          <a:pPr marL="0" marR="0" algn="ctr">
                            <a:spcBef>
                              <a:spcPts val="0"/>
                            </a:spcBef>
                            <a:spcAft>
                              <a:spcPts val="0"/>
                            </a:spcAft>
                          </a:pPr>
                          <a:r>
                            <a:rPr lang="en-US" sz="1600" kern="100" dirty="0">
                              <a:effectLst/>
                            </a:rPr>
                            <a:t> 27</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97856F"/>
                        </a:solidFill>
                      </a:tcPr>
                    </a:tc>
                    <a:tc>
                      <a:txBody>
                        <a:bodyPr/>
                        <a:lstStyle/>
                        <a:p>
                          <a:pPr marL="0" marR="0" algn="ctr">
                            <a:spcBef>
                              <a:spcPts val="0"/>
                            </a:spcBef>
                            <a:spcAft>
                              <a:spcPts val="0"/>
                            </a:spcAft>
                          </a:pPr>
                          <a:r>
                            <a:rPr lang="en-US" sz="1600" kern="100" dirty="0">
                              <a:effectLst/>
                            </a:rPr>
                            <a:t>11.9 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97856F"/>
                        </a:solidFill>
                      </a:tcPr>
                    </a:tc>
                    <a:tc>
                      <a:txBody>
                        <a:bodyPr/>
                        <a:lstStyle/>
                        <a:p>
                          <a:pPr marL="0" marR="0" algn="ctr">
                            <a:spcBef>
                              <a:spcPts val="0"/>
                            </a:spcBef>
                            <a:spcAft>
                              <a:spcPts val="0"/>
                            </a:spcAft>
                          </a:pPr>
                          <a:r>
                            <a:rPr lang="en-US" sz="1600" kern="100" dirty="0">
                              <a:effectLst/>
                            </a:rPr>
                            <a:t> 11.7</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97856F"/>
                        </a:solidFill>
                      </a:tcPr>
                    </a:tc>
                    <a:tc>
                      <a:txBody>
                        <a:bodyPr/>
                        <a:lstStyle/>
                        <a:p>
                          <a:pPr marL="0" marR="0" algn="ctr">
                            <a:spcBef>
                              <a:spcPts val="0"/>
                            </a:spcBef>
                            <a:spcAft>
                              <a:spcPts val="0"/>
                            </a:spcAft>
                          </a:pPr>
                          <a:r>
                            <a:rPr lang="en-US" sz="1600" kern="100" dirty="0">
                              <a:effectLst/>
                            </a:rPr>
                            <a:t> 1.7</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solidFill>
                          <a:srgbClr val="97856F"/>
                        </a:solidFill>
                      </a:tcPr>
                    </a:tc>
                    <a:extLst>
                      <a:ext uri="{0D108BD9-81ED-4DB2-BD59-A6C34878D82A}">
                        <a16:rowId xmlns:a16="http://schemas.microsoft.com/office/drawing/2014/main" val="912731548"/>
                      </a:ext>
                    </a:extLst>
                  </a:tr>
                </a:tbl>
              </a:graphicData>
            </a:graphic>
          </p:graphicFrame>
        </mc:Fallback>
      </mc:AlternateContent>
    </p:spTree>
    <p:extLst>
      <p:ext uri="{BB962C8B-B14F-4D97-AF65-F5344CB8AC3E}">
        <p14:creationId xmlns:p14="http://schemas.microsoft.com/office/powerpoint/2010/main" val="212786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51000">
              <a:schemeClr val="accent2">
                <a:lumMod val="60000"/>
                <a:lumOff val="40000"/>
              </a:schemeClr>
            </a:gs>
            <a:gs pos="63000">
              <a:srgbClr val="D0765F"/>
            </a:gs>
            <a:gs pos="84000">
              <a:srgbClr val="C34E2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412F9-A5E3-065E-D649-98C27C9DD391}"/>
              </a:ext>
            </a:extLst>
          </p:cNvPr>
          <p:cNvSpPr>
            <a:spLocks noGrp="1"/>
          </p:cNvSpPr>
          <p:nvPr>
            <p:ph type="title"/>
          </p:nvPr>
        </p:nvSpPr>
        <p:spPr/>
        <p:txBody>
          <a:bodyPr>
            <a:normAutofit/>
          </a:bodyPr>
          <a:lstStyle/>
          <a:p>
            <a:br>
              <a:rPr lang="en-US" sz="6000" dirty="0"/>
            </a:br>
            <a:r>
              <a:rPr lang="en-US" sz="6000" dirty="0"/>
              <a:t>Materials Needed for Labs</a:t>
            </a:r>
            <a:br>
              <a:rPr lang="en-US" sz="6000" dirty="0"/>
            </a:br>
            <a:endParaRPr lang="en-US" dirty="0"/>
          </a:p>
        </p:txBody>
      </p:sp>
    </p:spTree>
    <p:extLst>
      <p:ext uri="{BB962C8B-B14F-4D97-AF65-F5344CB8AC3E}">
        <p14:creationId xmlns:p14="http://schemas.microsoft.com/office/powerpoint/2010/main" val="2731759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3000">
              <a:srgbClr val="F4B183"/>
            </a:gs>
            <a:gs pos="67000">
              <a:srgbClr val="D0765F"/>
            </a:gs>
            <a:gs pos="100000">
              <a:srgbClr val="C34E2E"/>
            </a:gs>
          </a:gsLst>
          <a:lin ang="5400000" scaled="1"/>
        </a:gra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C34CF5F-6F7B-AE79-397D-240D64F7A119}"/>
              </a:ext>
            </a:extLst>
          </p:cNvPr>
          <p:cNvSpPr>
            <a:spLocks noGrp="1"/>
          </p:cNvSpPr>
          <p:nvPr>
            <p:ph type="title"/>
          </p:nvPr>
        </p:nvSpPr>
        <p:spPr>
          <a:xfrm>
            <a:off x="2330711" y="334268"/>
            <a:ext cx="7530578" cy="989205"/>
          </a:xfrm>
        </p:spPr>
        <p:txBody>
          <a:bodyPr>
            <a:normAutofit/>
          </a:bodyPr>
          <a:lstStyle/>
          <a:p>
            <a:pPr algn="ctr"/>
            <a:r>
              <a:rPr lang="en-US" sz="5400" dirty="0"/>
              <a:t>Conclusions</a:t>
            </a:r>
          </a:p>
        </p:txBody>
      </p:sp>
      <p:sp>
        <p:nvSpPr>
          <p:cNvPr id="6" name="Text Placeholder 6">
            <a:extLst>
              <a:ext uri="{FF2B5EF4-FFF2-40B4-BE49-F238E27FC236}">
                <a16:creationId xmlns:a16="http://schemas.microsoft.com/office/drawing/2014/main" id="{0F662A99-5BE2-442F-9775-BE778F60C72F}"/>
              </a:ext>
            </a:extLst>
          </p:cNvPr>
          <p:cNvSpPr>
            <a:spLocks noGrp="1"/>
          </p:cNvSpPr>
          <p:nvPr>
            <p:ph idx="1"/>
          </p:nvPr>
        </p:nvSpPr>
        <p:spPr>
          <a:xfrm>
            <a:off x="1173079" y="1569118"/>
            <a:ext cx="9845842" cy="3719763"/>
          </a:xfrm>
        </p:spPr>
        <p:txBody>
          <a:bodyPr>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Discuss the results and comment on the reasons for errors.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Answer: Results greatly vary due to human error. Since measurements were taken from an eye perspective, the measurements could never be considered exact. Also, my object was not consistent with friction resistance, which made the endpoint on the ruler vary.</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What are some applications of this measuring technique? Could this measuring system be used to measure surfaces that are not flat?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Answer: Wheels on a car, gears, factory lines, etc. Yes, this can be used for non-flat surfaces.</a:t>
            </a:r>
          </a:p>
          <a:p>
            <a:pPr lvl="0"/>
            <a:endParaRPr lang="en-US" sz="1800" dirty="0">
              <a:solidFill>
                <a:schemeClr val="tx1">
                  <a:lumMod val="95000"/>
                  <a:lumOff val="5000"/>
                </a:schemeClr>
              </a:solidFill>
            </a:endParaRPr>
          </a:p>
        </p:txBody>
      </p:sp>
    </p:spTree>
    <p:extLst>
      <p:ext uri="{BB962C8B-B14F-4D97-AF65-F5344CB8AC3E}">
        <p14:creationId xmlns:p14="http://schemas.microsoft.com/office/powerpoint/2010/main" val="2061488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51000">
              <a:srgbClr val="D0765F"/>
            </a:gs>
            <a:gs pos="63000">
              <a:srgbClr val="C34E2E"/>
            </a:gs>
            <a:gs pos="84000">
              <a:srgbClr val="1A0C05"/>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412F9-A5E3-065E-D649-98C27C9DD391}"/>
              </a:ext>
            </a:extLst>
          </p:cNvPr>
          <p:cNvSpPr>
            <a:spLocks noGrp="1"/>
          </p:cNvSpPr>
          <p:nvPr>
            <p:ph type="title"/>
          </p:nvPr>
        </p:nvSpPr>
        <p:spPr>
          <a:xfrm>
            <a:off x="831850" y="1709739"/>
            <a:ext cx="10515600" cy="1033462"/>
          </a:xfrm>
        </p:spPr>
        <p:txBody>
          <a:bodyPr anchor="t">
            <a:normAutofit/>
          </a:bodyPr>
          <a:lstStyle/>
          <a:p>
            <a:pPr algn="ctr"/>
            <a:r>
              <a:rPr lang="en-US" sz="5400" dirty="0"/>
              <a:t>Hall Effect</a:t>
            </a:r>
          </a:p>
        </p:txBody>
      </p:sp>
      <p:sp>
        <p:nvSpPr>
          <p:cNvPr id="6" name="TextBox 5">
            <a:extLst>
              <a:ext uri="{FF2B5EF4-FFF2-40B4-BE49-F238E27FC236}">
                <a16:creationId xmlns:a16="http://schemas.microsoft.com/office/drawing/2014/main" id="{78DD1E66-7985-4F51-815C-65D4AAC42885}"/>
              </a:ext>
            </a:extLst>
          </p:cNvPr>
          <p:cNvSpPr txBox="1"/>
          <p:nvPr/>
        </p:nvSpPr>
        <p:spPr>
          <a:xfrm>
            <a:off x="1668379" y="2791326"/>
            <a:ext cx="8855242" cy="646331"/>
          </a:xfrm>
          <a:prstGeom prst="rect">
            <a:avLst/>
          </a:prstGeom>
          <a:noFill/>
        </p:spPr>
        <p:txBody>
          <a:bodyPr wrap="square" rtlCol="0">
            <a:spAutoFit/>
          </a:bodyPr>
          <a:lstStyle/>
          <a:p>
            <a:pPr algn="ctr"/>
            <a:r>
              <a:rPr lang="en-US" dirty="0">
                <a:solidFill>
                  <a:schemeClr val="tx1">
                    <a:lumMod val="95000"/>
                    <a:lumOff val="5000"/>
                  </a:schemeClr>
                </a:solidFill>
              </a:rPr>
              <a:t>Here, we investigate the Hall effect using the ESP32 microprocessor. I’ve measured the proportional voltage under the effect of a magnet. </a:t>
            </a:r>
          </a:p>
        </p:txBody>
      </p:sp>
    </p:spTree>
    <p:extLst>
      <p:ext uri="{BB962C8B-B14F-4D97-AF65-F5344CB8AC3E}">
        <p14:creationId xmlns:p14="http://schemas.microsoft.com/office/powerpoint/2010/main" val="2212000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3000">
              <a:srgbClr val="C34E2E"/>
            </a:gs>
            <a:gs pos="67000">
              <a:srgbClr val="863122"/>
            </a:gs>
            <a:gs pos="100000">
              <a:srgbClr val="1A0C05"/>
            </a:gs>
          </a:gsLst>
          <a:lin ang="5400000" scaled="1"/>
        </a:gra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C34CF5F-6F7B-AE79-397D-240D64F7A119}"/>
              </a:ext>
            </a:extLst>
          </p:cNvPr>
          <p:cNvSpPr>
            <a:spLocks noGrp="1"/>
          </p:cNvSpPr>
          <p:nvPr>
            <p:ph type="title"/>
          </p:nvPr>
        </p:nvSpPr>
        <p:spPr>
          <a:xfrm>
            <a:off x="499411" y="298174"/>
            <a:ext cx="3932237" cy="1600200"/>
          </a:xfrm>
        </p:spPr>
        <p:txBody>
          <a:bodyPr>
            <a:normAutofit/>
          </a:bodyPr>
          <a:lstStyle/>
          <a:p>
            <a:pPr algn="ctr"/>
            <a:r>
              <a:rPr lang="en-US" sz="5400" dirty="0"/>
              <a:t>Experimental Set-up</a:t>
            </a:r>
          </a:p>
        </p:txBody>
      </p:sp>
      <p:sp>
        <p:nvSpPr>
          <p:cNvPr id="11" name="Text Placeholder 10">
            <a:extLst>
              <a:ext uri="{FF2B5EF4-FFF2-40B4-BE49-F238E27FC236}">
                <a16:creationId xmlns:a16="http://schemas.microsoft.com/office/drawing/2014/main" id="{D6EAB8B2-A174-3A1D-7B3C-4CAF957CC72A}"/>
              </a:ext>
            </a:extLst>
          </p:cNvPr>
          <p:cNvSpPr>
            <a:spLocks noGrp="1"/>
          </p:cNvSpPr>
          <p:nvPr>
            <p:ph type="body" sz="half" idx="2"/>
          </p:nvPr>
        </p:nvSpPr>
        <p:spPr>
          <a:xfrm>
            <a:off x="159035" y="2057400"/>
            <a:ext cx="4612990" cy="4502426"/>
          </a:xfrm>
        </p:spPr>
        <p:txBody>
          <a:bodyPr>
            <a:normAutofit/>
          </a:bodyPr>
          <a:lstStyle/>
          <a:p>
            <a:pPr lvl="0" algn="ctr"/>
            <a:r>
              <a:rPr lang="en-US" sz="2800" u="sng" dirty="0"/>
              <a:t>Materials List: </a:t>
            </a:r>
          </a:p>
          <a:p>
            <a:pPr marL="457200" lvl="0" indent="-457200" algn="ctr">
              <a:buFont typeface="Wingdings" panose="05000000000000000000" pitchFamily="2" charset="2"/>
              <a:buChar char="ü"/>
            </a:pPr>
            <a:r>
              <a:rPr lang="en-US" sz="2800" dirty="0"/>
              <a:t>ESP32 microprocessor </a:t>
            </a:r>
          </a:p>
          <a:p>
            <a:pPr marL="457200" lvl="0" indent="-457200" algn="ctr">
              <a:buFont typeface="Wingdings" panose="05000000000000000000" pitchFamily="2" charset="2"/>
              <a:buChar char="ü"/>
            </a:pPr>
            <a:r>
              <a:rPr lang="en-US" sz="2800" dirty="0"/>
              <a:t>Micro-USB cable</a:t>
            </a:r>
          </a:p>
          <a:p>
            <a:pPr marL="457200" lvl="0" indent="-457200" algn="ctr">
              <a:buFont typeface="Wingdings" panose="05000000000000000000" pitchFamily="2" charset="2"/>
              <a:buChar char="ü"/>
            </a:pPr>
            <a:r>
              <a:rPr lang="en-US" sz="2800" dirty="0"/>
              <a:t>Magnet</a:t>
            </a:r>
          </a:p>
          <a:p>
            <a:pPr marL="285750" indent="-285750">
              <a:buFont typeface="Wingdings" panose="05000000000000000000" pitchFamily="2" charset="2"/>
              <a:buChar char="ü"/>
            </a:pPr>
            <a:endParaRPr lang="en-US" dirty="0"/>
          </a:p>
        </p:txBody>
      </p:sp>
      <p:pic>
        <p:nvPicPr>
          <p:cNvPr id="1028" name="Picture 4" descr="No description available.">
            <a:extLst>
              <a:ext uri="{FF2B5EF4-FFF2-40B4-BE49-F238E27FC236}">
                <a16:creationId xmlns:a16="http://schemas.microsoft.com/office/drawing/2014/main" id="{19EFD787-E455-A007-F275-583710C168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8167" y="611192"/>
            <a:ext cx="5936965" cy="5635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080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3000">
              <a:srgbClr val="C34E2E"/>
            </a:gs>
            <a:gs pos="67000">
              <a:srgbClr val="863122"/>
            </a:gs>
            <a:gs pos="100000">
              <a:srgbClr val="1A0C05"/>
            </a:gs>
          </a:gsLst>
          <a:lin ang="5400000" scaled="1"/>
        </a:gra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C34CF5F-6F7B-AE79-397D-240D64F7A119}"/>
              </a:ext>
            </a:extLst>
          </p:cNvPr>
          <p:cNvSpPr>
            <a:spLocks noGrp="1"/>
          </p:cNvSpPr>
          <p:nvPr>
            <p:ph type="title"/>
          </p:nvPr>
        </p:nvSpPr>
        <p:spPr>
          <a:xfrm>
            <a:off x="573693" y="2628899"/>
            <a:ext cx="3932237" cy="1600200"/>
          </a:xfrm>
        </p:spPr>
        <p:txBody>
          <a:bodyPr anchor="ctr">
            <a:normAutofit/>
          </a:bodyPr>
          <a:lstStyle/>
          <a:p>
            <a:pPr algn="ctr"/>
            <a:r>
              <a:rPr lang="en-US" sz="5400" dirty="0"/>
              <a:t>Raw Data</a:t>
            </a:r>
          </a:p>
        </p:txBody>
      </p:sp>
      <p:pic>
        <p:nvPicPr>
          <p:cNvPr id="6" name="Picture 5">
            <a:extLst>
              <a:ext uri="{FF2B5EF4-FFF2-40B4-BE49-F238E27FC236}">
                <a16:creationId xmlns:a16="http://schemas.microsoft.com/office/drawing/2014/main" id="{6609D455-AA98-3947-3F15-D6CC784B6EF7}"/>
              </a:ext>
            </a:extLst>
          </p:cNvPr>
          <p:cNvPicPr>
            <a:picLocks noChangeAspect="1"/>
          </p:cNvPicPr>
          <p:nvPr/>
        </p:nvPicPr>
        <p:blipFill>
          <a:blip r:embed="rId2"/>
          <a:stretch>
            <a:fillRect/>
          </a:stretch>
        </p:blipFill>
        <p:spPr>
          <a:xfrm>
            <a:off x="5073719" y="1628522"/>
            <a:ext cx="6544588" cy="3600953"/>
          </a:xfrm>
          <a:prstGeom prst="rect">
            <a:avLst/>
          </a:prstGeom>
        </p:spPr>
      </p:pic>
    </p:spTree>
    <p:extLst>
      <p:ext uri="{BB962C8B-B14F-4D97-AF65-F5344CB8AC3E}">
        <p14:creationId xmlns:p14="http://schemas.microsoft.com/office/powerpoint/2010/main" val="888206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3000">
              <a:srgbClr val="C34E2E"/>
            </a:gs>
            <a:gs pos="67000">
              <a:srgbClr val="863122"/>
            </a:gs>
            <a:gs pos="100000">
              <a:srgbClr val="1A0C05"/>
            </a:gs>
          </a:gsLst>
          <a:lin ang="5400000" scaled="1"/>
        </a:gra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C34CF5F-6F7B-AE79-397D-240D64F7A119}"/>
              </a:ext>
            </a:extLst>
          </p:cNvPr>
          <p:cNvSpPr>
            <a:spLocks noGrp="1"/>
          </p:cNvSpPr>
          <p:nvPr>
            <p:ph type="title"/>
          </p:nvPr>
        </p:nvSpPr>
        <p:spPr>
          <a:xfrm>
            <a:off x="2330711" y="177858"/>
            <a:ext cx="7530578" cy="1600200"/>
          </a:xfrm>
        </p:spPr>
        <p:txBody>
          <a:bodyPr>
            <a:normAutofit/>
          </a:bodyPr>
          <a:lstStyle/>
          <a:p>
            <a:pPr algn="ctr"/>
            <a:r>
              <a:rPr lang="en-US" sz="5400" dirty="0"/>
              <a:t>Data Analysis</a:t>
            </a:r>
          </a:p>
        </p:txBody>
      </p:sp>
      <p:graphicFrame>
        <p:nvGraphicFramePr>
          <p:cNvPr id="4" name="Chart 3">
            <a:extLst>
              <a:ext uri="{FF2B5EF4-FFF2-40B4-BE49-F238E27FC236}">
                <a16:creationId xmlns:a16="http://schemas.microsoft.com/office/drawing/2014/main" id="{C2C11D04-D40F-B012-4A83-B862258354B2}"/>
              </a:ext>
            </a:extLst>
          </p:cNvPr>
          <p:cNvGraphicFramePr>
            <a:graphicFrameLocks/>
          </p:cNvGraphicFramePr>
          <p:nvPr>
            <p:extLst>
              <p:ext uri="{D42A27DB-BD31-4B8C-83A1-F6EECF244321}">
                <p14:modId xmlns:p14="http://schemas.microsoft.com/office/powerpoint/2010/main" val="723314459"/>
              </p:ext>
            </p:extLst>
          </p:nvPr>
        </p:nvGraphicFramePr>
        <p:xfrm>
          <a:off x="2536658" y="2054785"/>
          <a:ext cx="7118684" cy="4343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597856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3000">
              <a:srgbClr val="C34E2E"/>
            </a:gs>
            <a:gs pos="67000">
              <a:srgbClr val="863122"/>
            </a:gs>
            <a:gs pos="100000">
              <a:srgbClr val="1A0C05"/>
            </a:gs>
          </a:gsLst>
          <a:lin ang="5400000" scaled="1"/>
        </a:gra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C34CF5F-6F7B-AE79-397D-240D64F7A119}"/>
              </a:ext>
            </a:extLst>
          </p:cNvPr>
          <p:cNvSpPr>
            <a:spLocks noGrp="1"/>
          </p:cNvSpPr>
          <p:nvPr>
            <p:ph type="title"/>
          </p:nvPr>
        </p:nvSpPr>
        <p:spPr>
          <a:xfrm>
            <a:off x="2330711" y="84275"/>
            <a:ext cx="7530578" cy="1117324"/>
          </a:xfrm>
        </p:spPr>
        <p:txBody>
          <a:bodyPr>
            <a:normAutofit/>
          </a:bodyPr>
          <a:lstStyle/>
          <a:p>
            <a:pPr algn="ctr"/>
            <a:r>
              <a:rPr lang="en-US" sz="5400" dirty="0"/>
              <a:t>Conclusions</a:t>
            </a:r>
          </a:p>
        </p:txBody>
      </p:sp>
      <p:sp>
        <p:nvSpPr>
          <p:cNvPr id="9" name="Text Placeholder 6">
            <a:extLst>
              <a:ext uri="{FF2B5EF4-FFF2-40B4-BE49-F238E27FC236}">
                <a16:creationId xmlns:a16="http://schemas.microsoft.com/office/drawing/2014/main" id="{BA10E8A7-8843-DAED-C809-7AFC16762558}"/>
              </a:ext>
            </a:extLst>
          </p:cNvPr>
          <p:cNvSpPr>
            <a:spLocks noGrp="1"/>
          </p:cNvSpPr>
          <p:nvPr>
            <p:ph idx="1"/>
          </p:nvPr>
        </p:nvSpPr>
        <p:spPr>
          <a:xfrm>
            <a:off x="471487" y="1726924"/>
            <a:ext cx="11249025" cy="4316689"/>
          </a:xfrm>
        </p:spPr>
        <p:txBody>
          <a:bodyPr>
            <a:normAutofit/>
          </a:bodyPr>
          <a:lstStyle/>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600" dirty="0">
                <a:effectLst/>
                <a:latin typeface="Calibri" panose="020F0502020204030204" pitchFamily="34" charset="0"/>
                <a:ea typeface="Calibri" panose="020F0502020204030204" pitchFamily="34" charset="0"/>
                <a:cs typeface="Times New Roman" panose="02020603050405020304" pitchFamily="18" charset="0"/>
              </a:rPr>
              <a:t>Discuss the results and comment on how the Hall sensor works.</a:t>
            </a:r>
          </a:p>
          <a:p>
            <a:pPr marL="800100" lvl="1" indent="-342900">
              <a:lnSpc>
                <a:spcPct val="107000"/>
              </a:lnSpc>
              <a:spcBef>
                <a:spcPts val="0"/>
              </a:spcBef>
              <a:spcAft>
                <a:spcPts val="800"/>
              </a:spcAft>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Answer: The Hall effect sensor results show evidence that the sensor’s output range increases as a magnetic pull draws closer and decreases as the magnet gets pulled away. </a:t>
            </a:r>
            <a:r>
              <a:rPr lang="en-US" sz="1800" dirty="0">
                <a:latin typeface="Calibri" panose="020F0502020204030204" pitchFamily="34" charset="0"/>
                <a:ea typeface="Calibri" panose="020F0502020204030204" pitchFamily="34" charset="0"/>
                <a:cs typeface="Times New Roman" panose="02020603050405020304" pitchFamily="18" charset="0"/>
              </a:rPr>
              <a:t>The data analysis shows that the output range can be either positive or negative; this is a reaction to the magnetic sensor detecting either the positive or negative side of the magnet. The positive side will output negative numbers, and the negative side will output positive numbers.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600" dirty="0">
                <a:effectLst/>
                <a:latin typeface="Calibri" panose="020F0502020204030204" pitchFamily="34" charset="0"/>
                <a:ea typeface="Calibri" panose="020F0502020204030204" pitchFamily="34" charset="0"/>
                <a:cs typeface="Times New Roman" panose="02020603050405020304" pitchFamily="18" charset="0"/>
              </a:rPr>
              <a:t>What are some applications for the Hall effect sensor? </a:t>
            </a:r>
          </a:p>
          <a:p>
            <a:pPr marL="800100" lvl="1" indent="-342900">
              <a:lnSpc>
                <a:spcPct val="107000"/>
              </a:lnSpc>
              <a:spcBef>
                <a:spcPts val="0"/>
              </a:spcBef>
              <a:spcAft>
                <a:spcPts val="800"/>
              </a:spcAft>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Answer: The Hall effect is the most common measuring magnetic field. This is applied to wheel speed, proximity, polarity, and conductivity determination.</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8930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34E2E">
            <a:alpha val="32000"/>
          </a:srgbClr>
        </a:solidFill>
        <a:effectLst/>
      </p:bgPr>
    </p:bg>
    <p:spTree>
      <p:nvGrpSpPr>
        <p:cNvPr id="1" name=""/>
        <p:cNvGrpSpPr/>
        <p:nvPr/>
      </p:nvGrpSpPr>
      <p:grpSpPr>
        <a:xfrm>
          <a:off x="0" y="0"/>
          <a:ext cx="0" cy="0"/>
          <a:chOff x="0" y="0"/>
          <a:chExt cx="0" cy="0"/>
        </a:xfrm>
      </p:grpSpPr>
      <p:sp useBgFill="1">
        <p:nvSpPr>
          <p:cNvPr id="27" name="Rectangle 1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5" name="Freeform: Shape 1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6" name="Freeform: Shape 2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0C1818-93EF-6BF4-D762-F2BDBECD18F0}"/>
              </a:ext>
            </a:extLst>
          </p:cNvPr>
          <p:cNvSpPr>
            <a:spLocks noGrp="1"/>
          </p:cNvSpPr>
          <p:nvPr>
            <p:ph type="title"/>
          </p:nvPr>
        </p:nvSpPr>
        <p:spPr>
          <a:xfrm>
            <a:off x="1524003" y="1"/>
            <a:ext cx="9144000" cy="995251"/>
          </a:xfrm>
        </p:spPr>
        <p:txBody>
          <a:bodyPr vert="horz" lIns="91440" tIns="45720" rIns="91440" bIns="45720" rtlCol="0" anchor="ctr">
            <a:normAutofit/>
          </a:bodyPr>
          <a:lstStyle/>
          <a:p>
            <a:pPr algn="ctr"/>
            <a:r>
              <a:rPr lang="en-US" sz="6500" kern="1200" dirty="0">
                <a:solidFill>
                  <a:schemeClr val="tx1"/>
                </a:solidFill>
                <a:latin typeface="+mj-lt"/>
                <a:ea typeface="+mj-ea"/>
                <a:cs typeface="+mj-cs"/>
              </a:rPr>
              <a:t>Challenges</a:t>
            </a:r>
          </a:p>
        </p:txBody>
      </p:sp>
      <p:sp>
        <p:nvSpPr>
          <p:cNvPr id="3" name="Content Placeholder 2">
            <a:extLst>
              <a:ext uri="{FF2B5EF4-FFF2-40B4-BE49-F238E27FC236}">
                <a16:creationId xmlns:a16="http://schemas.microsoft.com/office/drawing/2014/main" id="{D75635C2-5640-8A53-9F73-B1B6949EA92D}"/>
              </a:ext>
            </a:extLst>
          </p:cNvPr>
          <p:cNvSpPr>
            <a:spLocks noGrp="1"/>
          </p:cNvSpPr>
          <p:nvPr>
            <p:ph idx="1"/>
          </p:nvPr>
        </p:nvSpPr>
        <p:spPr>
          <a:xfrm>
            <a:off x="1966912" y="1025804"/>
            <a:ext cx="8258176" cy="4300817"/>
          </a:xfrm>
        </p:spPr>
        <p:txBody>
          <a:bodyPr vert="horz" lIns="91440" tIns="45720" rIns="91440" bIns="45720" rtlCol="0" anchor="t">
            <a:normAutofit/>
          </a:bodyPr>
          <a:lstStyle/>
          <a:p>
            <a:pPr marL="0" marR="0" indent="0" algn="ctr">
              <a:spcAft>
                <a:spcPts val="800"/>
              </a:spcAft>
              <a:buNone/>
            </a:pPr>
            <a:r>
              <a:rPr lang="en-US" dirty="0"/>
              <a:t>Physics concepts do not come naturally to many of us, so sometimes, it is necessary to see motions and calculations through experiments. While experiments help, they also, like physics, come with their own challenges. I personally ran into a few technical issues along the way, and I would say that was my biggest challenge. These challenges were resolved through a lot of trial and error and equipment research.</a:t>
            </a:r>
            <a:endParaRPr lang="en-US" kern="1200" dirty="0">
              <a:solidFill>
                <a:schemeClr val="tx1"/>
              </a:solidFill>
              <a:effectLst/>
              <a:latin typeface="+mn-lt"/>
              <a:ea typeface="+mn-ea"/>
              <a:cs typeface="+mn-cs"/>
            </a:endParaRPr>
          </a:p>
        </p:txBody>
      </p:sp>
      <p:sp>
        <p:nvSpPr>
          <p:cNvPr id="87" name="Rectangle 2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602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34E2E">
            <a:alpha val="32000"/>
          </a:srgbClr>
        </a:solidFill>
        <a:effectLst/>
      </p:bgPr>
    </p:bg>
    <p:spTree>
      <p:nvGrpSpPr>
        <p:cNvPr id="1" name=""/>
        <p:cNvGrpSpPr/>
        <p:nvPr/>
      </p:nvGrpSpPr>
      <p:grpSpPr>
        <a:xfrm>
          <a:off x="0" y="0"/>
          <a:ext cx="0" cy="0"/>
          <a:chOff x="0" y="0"/>
          <a:chExt cx="0" cy="0"/>
        </a:xfrm>
      </p:grpSpPr>
      <p:sp useBgFill="1">
        <p:nvSpPr>
          <p:cNvPr id="27" name="Rectangle 1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5" name="Freeform: Shape 1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6" name="Freeform: Shape 2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0C1818-93EF-6BF4-D762-F2BDBECD18F0}"/>
              </a:ext>
            </a:extLst>
          </p:cNvPr>
          <p:cNvSpPr>
            <a:spLocks noGrp="1"/>
          </p:cNvSpPr>
          <p:nvPr>
            <p:ph type="title"/>
          </p:nvPr>
        </p:nvSpPr>
        <p:spPr>
          <a:xfrm>
            <a:off x="1524003" y="0"/>
            <a:ext cx="9144000" cy="1223487"/>
          </a:xfrm>
        </p:spPr>
        <p:txBody>
          <a:bodyPr vert="horz" lIns="91440" tIns="45720" rIns="91440" bIns="45720" rtlCol="0" anchor="t">
            <a:normAutofit/>
          </a:bodyPr>
          <a:lstStyle/>
          <a:p>
            <a:pPr algn="ctr"/>
            <a:r>
              <a:rPr lang="en-US" sz="6500" kern="1200" dirty="0">
                <a:solidFill>
                  <a:schemeClr val="tx1"/>
                </a:solidFill>
                <a:latin typeface="+mj-lt"/>
                <a:ea typeface="+mj-ea"/>
                <a:cs typeface="+mj-cs"/>
              </a:rPr>
              <a:t>Career Skills</a:t>
            </a:r>
          </a:p>
        </p:txBody>
      </p:sp>
      <p:sp>
        <p:nvSpPr>
          <p:cNvPr id="3" name="Content Placeholder 2">
            <a:extLst>
              <a:ext uri="{FF2B5EF4-FFF2-40B4-BE49-F238E27FC236}">
                <a16:creationId xmlns:a16="http://schemas.microsoft.com/office/drawing/2014/main" id="{D75635C2-5640-8A53-9F73-B1B6949EA92D}"/>
              </a:ext>
            </a:extLst>
          </p:cNvPr>
          <p:cNvSpPr>
            <a:spLocks noGrp="1"/>
          </p:cNvSpPr>
          <p:nvPr>
            <p:ph idx="1"/>
          </p:nvPr>
        </p:nvSpPr>
        <p:spPr>
          <a:xfrm>
            <a:off x="1966912" y="878306"/>
            <a:ext cx="8258176" cy="4439652"/>
          </a:xfrm>
        </p:spPr>
        <p:txBody>
          <a:bodyPr vert="horz" lIns="91440" tIns="45720" rIns="91440" bIns="45720" rtlCol="0" anchor="t">
            <a:normAutofit/>
          </a:bodyPr>
          <a:lstStyle/>
          <a:p>
            <a:pPr marL="0" marR="0" indent="0" algn="ctr">
              <a:spcAft>
                <a:spcPts val="800"/>
              </a:spcAft>
              <a:buNone/>
            </a:pPr>
            <a:r>
              <a:rPr lang="en-US" kern="1200" dirty="0">
                <a:solidFill>
                  <a:schemeClr val="tx1"/>
                </a:solidFill>
                <a:effectLst/>
                <a:latin typeface="+mn-lt"/>
                <a:ea typeface="+mn-ea"/>
                <a:cs typeface="+mn-cs"/>
              </a:rPr>
              <a:t>As I progress through these courses to one day become a software engineer, I find every subject does me a great service in development. This introduction to physics has benefited me in many ways, but I would say </a:t>
            </a:r>
            <a:r>
              <a:rPr lang="en-US" dirty="0"/>
              <a:t>the most significant benefit was enhancing my problem-solving and critical-thinking skills in complex situations or mathematical problems. </a:t>
            </a:r>
            <a:endParaRPr lang="en-US" kern="1200" dirty="0">
              <a:solidFill>
                <a:schemeClr val="tx1"/>
              </a:solidFill>
              <a:effectLst/>
              <a:latin typeface="+mn-lt"/>
              <a:ea typeface="+mn-ea"/>
              <a:cs typeface="+mn-cs"/>
            </a:endParaRPr>
          </a:p>
        </p:txBody>
      </p:sp>
      <p:sp>
        <p:nvSpPr>
          <p:cNvPr id="87" name="Rectangle 2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43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34E2E">
            <a:alpha val="32000"/>
          </a:srgbClr>
        </a:solidFill>
        <a:effectLst/>
      </p:bgPr>
    </p:bg>
    <p:spTree>
      <p:nvGrpSpPr>
        <p:cNvPr id="1" name=""/>
        <p:cNvGrpSpPr/>
        <p:nvPr/>
      </p:nvGrpSpPr>
      <p:grpSpPr>
        <a:xfrm>
          <a:off x="0" y="0"/>
          <a:ext cx="0" cy="0"/>
          <a:chOff x="0" y="0"/>
          <a:chExt cx="0" cy="0"/>
        </a:xfrm>
      </p:grpSpPr>
      <p:sp useBgFill="1">
        <p:nvSpPr>
          <p:cNvPr id="27" name="Rectangle 1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5" name="Freeform: Shape 1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6" name="Freeform: Shape 2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0C1818-93EF-6BF4-D762-F2BDBECD18F0}"/>
              </a:ext>
            </a:extLst>
          </p:cNvPr>
          <p:cNvSpPr>
            <a:spLocks noGrp="1"/>
          </p:cNvSpPr>
          <p:nvPr>
            <p:ph type="title"/>
          </p:nvPr>
        </p:nvSpPr>
        <p:spPr>
          <a:xfrm>
            <a:off x="1524003" y="27432"/>
            <a:ext cx="9144000" cy="1045305"/>
          </a:xfrm>
        </p:spPr>
        <p:txBody>
          <a:bodyPr vert="horz" lIns="91440" tIns="45720" rIns="91440" bIns="45720" rtlCol="0" anchor="t">
            <a:normAutofit/>
          </a:bodyPr>
          <a:lstStyle/>
          <a:p>
            <a:pPr algn="ctr"/>
            <a:r>
              <a:rPr lang="en-US" sz="6500" kern="1200" dirty="0">
                <a:solidFill>
                  <a:schemeClr val="tx1"/>
                </a:solidFill>
                <a:latin typeface="+mj-lt"/>
                <a:ea typeface="+mj-ea"/>
                <a:cs typeface="+mj-cs"/>
              </a:rPr>
              <a:t>Conclusion</a:t>
            </a:r>
          </a:p>
        </p:txBody>
      </p:sp>
      <p:sp>
        <p:nvSpPr>
          <p:cNvPr id="3" name="Content Placeholder 2">
            <a:extLst>
              <a:ext uri="{FF2B5EF4-FFF2-40B4-BE49-F238E27FC236}">
                <a16:creationId xmlns:a16="http://schemas.microsoft.com/office/drawing/2014/main" id="{D75635C2-5640-8A53-9F73-B1B6949EA92D}"/>
              </a:ext>
            </a:extLst>
          </p:cNvPr>
          <p:cNvSpPr>
            <a:spLocks noGrp="1"/>
          </p:cNvSpPr>
          <p:nvPr>
            <p:ph idx="1"/>
          </p:nvPr>
        </p:nvSpPr>
        <p:spPr>
          <a:xfrm>
            <a:off x="1966912" y="890338"/>
            <a:ext cx="8258176" cy="5386638"/>
          </a:xfrm>
        </p:spPr>
        <p:txBody>
          <a:bodyPr vert="horz" lIns="91440" tIns="45720" rIns="91440" bIns="45720" rtlCol="0" anchor="t">
            <a:normAutofit/>
          </a:bodyPr>
          <a:lstStyle/>
          <a:p>
            <a:pPr marL="0" marR="0" indent="0" algn="ctr">
              <a:spcAft>
                <a:spcPts val="800"/>
              </a:spcAft>
              <a:buNone/>
            </a:pPr>
            <a:r>
              <a:rPr lang="en-US" sz="2800" kern="1200" dirty="0">
                <a:solidFill>
                  <a:schemeClr val="tx1"/>
                </a:solidFill>
                <a:effectLst/>
                <a:latin typeface="+mn-lt"/>
                <a:ea typeface="+mn-ea"/>
                <a:cs typeface="+mn-cs"/>
              </a:rPr>
              <a:t>In this presentation we explored the laws of physics through labs I have conducted and documented in the past eight weeks. This presentation demonstrated my first encounters in observing the laws of physics regarding ultrasonic sensors, gravitational acceleration, energy conservation, rotational motion, and the Hall effect.</a:t>
            </a:r>
          </a:p>
        </p:txBody>
      </p:sp>
      <p:sp>
        <p:nvSpPr>
          <p:cNvPr id="87" name="Rectangle 2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97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3000">
              <a:schemeClr val="accent2">
                <a:lumMod val="60000"/>
                <a:lumOff val="40000"/>
              </a:schemeClr>
            </a:gs>
            <a:gs pos="67000">
              <a:srgbClr val="D0765F"/>
            </a:gs>
            <a:gs pos="100000">
              <a:srgbClr val="C34E2E"/>
            </a:gs>
          </a:gsLst>
          <a:lin ang="54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4D6712-0754-89CB-46D3-9DF447B32003}"/>
              </a:ext>
            </a:extLst>
          </p:cNvPr>
          <p:cNvPicPr>
            <a:picLocks noChangeAspect="1"/>
          </p:cNvPicPr>
          <p:nvPr/>
        </p:nvPicPr>
        <p:blipFill rotWithShape="1">
          <a:blip r:embed="rId2"/>
          <a:srcRect l="-284" r="-4252" b="2"/>
          <a:stretch/>
        </p:blipFill>
        <p:spPr>
          <a:xfrm>
            <a:off x="4754281" y="806982"/>
            <a:ext cx="7525064" cy="5434792"/>
          </a:xfrm>
          <a:prstGeom prst="rect">
            <a:avLst/>
          </a:prstGeom>
        </p:spPr>
      </p:pic>
      <p:sp>
        <p:nvSpPr>
          <p:cNvPr id="8" name="Title 7">
            <a:extLst>
              <a:ext uri="{FF2B5EF4-FFF2-40B4-BE49-F238E27FC236}">
                <a16:creationId xmlns:a16="http://schemas.microsoft.com/office/drawing/2014/main" id="{DC34CF5F-6F7B-AE79-397D-240D64F7A119}"/>
              </a:ext>
            </a:extLst>
          </p:cNvPr>
          <p:cNvSpPr>
            <a:spLocks noGrp="1"/>
          </p:cNvSpPr>
          <p:nvPr>
            <p:ph type="title"/>
          </p:nvPr>
        </p:nvSpPr>
        <p:spPr>
          <a:xfrm>
            <a:off x="499411" y="298174"/>
            <a:ext cx="3932237" cy="1600200"/>
          </a:xfrm>
        </p:spPr>
        <p:txBody>
          <a:bodyPr>
            <a:normAutofit/>
          </a:bodyPr>
          <a:lstStyle/>
          <a:p>
            <a:pPr algn="ctr"/>
            <a:r>
              <a:rPr lang="en-US" sz="5400" dirty="0"/>
              <a:t>Project Necessities</a:t>
            </a:r>
          </a:p>
        </p:txBody>
      </p:sp>
      <p:sp>
        <p:nvSpPr>
          <p:cNvPr id="11" name="Text Placeholder 10">
            <a:extLst>
              <a:ext uri="{FF2B5EF4-FFF2-40B4-BE49-F238E27FC236}">
                <a16:creationId xmlns:a16="http://schemas.microsoft.com/office/drawing/2014/main" id="{D6EAB8B2-A174-3A1D-7B3C-4CAF957CC72A}"/>
              </a:ext>
            </a:extLst>
          </p:cNvPr>
          <p:cNvSpPr>
            <a:spLocks noGrp="1"/>
          </p:cNvSpPr>
          <p:nvPr>
            <p:ph type="body" sz="half" idx="2"/>
          </p:nvPr>
        </p:nvSpPr>
        <p:spPr>
          <a:xfrm>
            <a:off x="159035" y="2057400"/>
            <a:ext cx="4612990" cy="4502426"/>
          </a:xfrm>
        </p:spPr>
        <p:txBody>
          <a:bodyPr>
            <a:normAutofit/>
          </a:bodyPr>
          <a:lstStyle/>
          <a:p>
            <a:pPr marL="457200" lvl="0" indent="-457200" algn="ctr">
              <a:buFont typeface="Wingdings" panose="05000000000000000000" pitchFamily="2" charset="2"/>
              <a:buChar char="ü"/>
            </a:pPr>
            <a:r>
              <a:rPr lang="en-US" sz="2800" dirty="0"/>
              <a:t>Mega 2560 Board</a:t>
            </a:r>
          </a:p>
          <a:p>
            <a:pPr marL="457200" lvl="0" indent="-457200" algn="ctr">
              <a:buFont typeface="Wingdings" panose="05000000000000000000" pitchFamily="2" charset="2"/>
              <a:buChar char="ü"/>
            </a:pPr>
            <a:r>
              <a:rPr lang="en-US" sz="2800" dirty="0"/>
              <a:t> Ultrasonic sensor HC-SR04</a:t>
            </a:r>
          </a:p>
          <a:p>
            <a:pPr marL="457200" lvl="0" indent="-457200" algn="ctr">
              <a:buFont typeface="Wingdings" panose="05000000000000000000" pitchFamily="2" charset="2"/>
              <a:buChar char="ü"/>
            </a:pPr>
            <a:r>
              <a:rPr lang="en-US" sz="2800" dirty="0"/>
              <a:t> Male to Male Wires</a:t>
            </a:r>
          </a:p>
          <a:p>
            <a:pPr marL="457200" lvl="0" indent="-457200" algn="ctr">
              <a:buFont typeface="Wingdings" panose="05000000000000000000" pitchFamily="2" charset="2"/>
              <a:buChar char="ü"/>
            </a:pPr>
            <a:r>
              <a:rPr lang="en-US" sz="2800" dirty="0"/>
              <a:t>Breadboard</a:t>
            </a:r>
          </a:p>
          <a:p>
            <a:pPr marL="457200" lvl="0" indent="-457200" algn="ctr">
              <a:buFont typeface="Wingdings" panose="05000000000000000000" pitchFamily="2" charset="2"/>
              <a:buChar char="ü"/>
            </a:pPr>
            <a:r>
              <a:rPr lang="en-US" sz="2800" dirty="0"/>
              <a:t> USB cable</a:t>
            </a:r>
          </a:p>
          <a:p>
            <a:pPr marL="457200" lvl="0" indent="-457200" algn="ctr">
              <a:buFont typeface="Wingdings" panose="05000000000000000000" pitchFamily="2" charset="2"/>
              <a:buChar char="ü"/>
            </a:pPr>
            <a:r>
              <a:rPr lang="en-US" sz="2800" dirty="0"/>
              <a:t> Ruler or tape measurer</a:t>
            </a:r>
          </a:p>
          <a:p>
            <a:pPr marL="457200" lvl="0" indent="-457200" algn="ctr">
              <a:buFont typeface="Wingdings" panose="05000000000000000000" pitchFamily="2" charset="2"/>
              <a:buChar char="ü"/>
            </a:pPr>
            <a:r>
              <a:rPr lang="en-US" sz="2800" dirty="0"/>
              <a:t> Object to act as an obstacle and/or undergo free-fall</a:t>
            </a:r>
          </a:p>
          <a:p>
            <a:pPr marL="285750" indent="-285750">
              <a:buFont typeface="Wingdings" panose="05000000000000000000" pitchFamily="2" charset="2"/>
              <a:buChar char="ü"/>
            </a:pPr>
            <a:endParaRPr lang="en-US" dirty="0"/>
          </a:p>
        </p:txBody>
      </p:sp>
    </p:spTree>
    <p:extLst>
      <p:ext uri="{BB962C8B-B14F-4D97-AF65-F5344CB8AC3E}">
        <p14:creationId xmlns:p14="http://schemas.microsoft.com/office/powerpoint/2010/main" val="2866423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3000">
              <a:schemeClr val="accent2">
                <a:lumMod val="60000"/>
                <a:lumOff val="40000"/>
              </a:schemeClr>
            </a:gs>
            <a:gs pos="67000">
              <a:srgbClr val="D0765F"/>
            </a:gs>
            <a:gs pos="100000">
              <a:srgbClr val="C34E2E"/>
            </a:gs>
          </a:gsLst>
          <a:lin ang="5400000" scaled="1"/>
        </a:gra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C34CF5F-6F7B-AE79-397D-240D64F7A119}"/>
              </a:ext>
            </a:extLst>
          </p:cNvPr>
          <p:cNvSpPr>
            <a:spLocks noGrp="1"/>
          </p:cNvSpPr>
          <p:nvPr>
            <p:ph type="title"/>
          </p:nvPr>
        </p:nvSpPr>
        <p:spPr>
          <a:xfrm>
            <a:off x="0" y="1828800"/>
            <a:ext cx="5532015" cy="1600200"/>
          </a:xfrm>
        </p:spPr>
        <p:txBody>
          <a:bodyPr>
            <a:normAutofit/>
          </a:bodyPr>
          <a:lstStyle/>
          <a:p>
            <a:pPr algn="ctr"/>
            <a:r>
              <a:rPr lang="en-US" sz="5400" dirty="0"/>
              <a:t>Required Software</a:t>
            </a:r>
          </a:p>
        </p:txBody>
      </p:sp>
      <p:sp>
        <p:nvSpPr>
          <p:cNvPr id="11" name="Text Placeholder 10">
            <a:extLst>
              <a:ext uri="{FF2B5EF4-FFF2-40B4-BE49-F238E27FC236}">
                <a16:creationId xmlns:a16="http://schemas.microsoft.com/office/drawing/2014/main" id="{D6EAB8B2-A174-3A1D-7B3C-4CAF957CC72A}"/>
              </a:ext>
            </a:extLst>
          </p:cNvPr>
          <p:cNvSpPr>
            <a:spLocks noGrp="1"/>
          </p:cNvSpPr>
          <p:nvPr>
            <p:ph type="body" sz="half" idx="2"/>
          </p:nvPr>
        </p:nvSpPr>
        <p:spPr>
          <a:xfrm>
            <a:off x="459513" y="3429000"/>
            <a:ext cx="4612990" cy="3130826"/>
          </a:xfrm>
        </p:spPr>
        <p:txBody>
          <a:bodyPr>
            <a:normAutofit/>
          </a:bodyPr>
          <a:lstStyle/>
          <a:p>
            <a:pPr marL="457200" lvl="0" indent="-457200" algn="ctr">
              <a:buFont typeface="Arial" panose="020B0604020202020204" pitchFamily="34" charset="0"/>
              <a:buChar char="•"/>
            </a:pPr>
            <a:r>
              <a:rPr lang="en-US" sz="2800" dirty="0"/>
              <a:t>Microsoft Excel</a:t>
            </a:r>
          </a:p>
          <a:p>
            <a:pPr marL="457200" lvl="0" indent="-457200" algn="ctr">
              <a:buFont typeface="Arial" panose="020B0604020202020204" pitchFamily="34" charset="0"/>
              <a:buChar char="•"/>
            </a:pPr>
            <a:r>
              <a:rPr lang="en-US" sz="2800" dirty="0"/>
              <a:t>Arduino IDE</a:t>
            </a:r>
          </a:p>
          <a:p>
            <a:pPr marL="285750" indent="-285750">
              <a:buFont typeface="Wingdings" panose="05000000000000000000" pitchFamily="2" charset="2"/>
              <a:buChar char="ü"/>
            </a:pPr>
            <a:endParaRPr lang="en-US" dirty="0"/>
          </a:p>
        </p:txBody>
      </p:sp>
      <p:pic>
        <p:nvPicPr>
          <p:cNvPr id="13" name="Picture 12">
            <a:extLst>
              <a:ext uri="{FF2B5EF4-FFF2-40B4-BE49-F238E27FC236}">
                <a16:creationId xmlns:a16="http://schemas.microsoft.com/office/drawing/2014/main" id="{A4F74CA9-574B-889C-D8CF-FEBC5CA3E236}"/>
              </a:ext>
            </a:extLst>
          </p:cNvPr>
          <p:cNvPicPr>
            <a:picLocks noChangeAspect="1"/>
          </p:cNvPicPr>
          <p:nvPr/>
        </p:nvPicPr>
        <p:blipFill>
          <a:blip r:embed="rId2"/>
          <a:stretch>
            <a:fillRect/>
          </a:stretch>
        </p:blipFill>
        <p:spPr>
          <a:xfrm>
            <a:off x="5730798" y="82006"/>
            <a:ext cx="6218459" cy="3346994"/>
          </a:xfrm>
          <a:prstGeom prst="rect">
            <a:avLst/>
          </a:prstGeom>
        </p:spPr>
      </p:pic>
      <p:pic>
        <p:nvPicPr>
          <p:cNvPr id="17" name="Picture 16">
            <a:extLst>
              <a:ext uri="{FF2B5EF4-FFF2-40B4-BE49-F238E27FC236}">
                <a16:creationId xmlns:a16="http://schemas.microsoft.com/office/drawing/2014/main" id="{4B45D71B-1FBB-ABC2-95D2-414ACA04B2EC}"/>
              </a:ext>
            </a:extLst>
          </p:cNvPr>
          <p:cNvPicPr>
            <a:picLocks noChangeAspect="1"/>
          </p:cNvPicPr>
          <p:nvPr/>
        </p:nvPicPr>
        <p:blipFill>
          <a:blip r:embed="rId3"/>
          <a:stretch>
            <a:fillRect/>
          </a:stretch>
        </p:blipFill>
        <p:spPr>
          <a:xfrm>
            <a:off x="5730798" y="3593606"/>
            <a:ext cx="6218459" cy="3182388"/>
          </a:xfrm>
          <a:prstGeom prst="rect">
            <a:avLst/>
          </a:prstGeom>
        </p:spPr>
      </p:pic>
    </p:spTree>
    <p:extLst>
      <p:ext uri="{BB962C8B-B14F-4D97-AF65-F5344CB8AC3E}">
        <p14:creationId xmlns:p14="http://schemas.microsoft.com/office/powerpoint/2010/main" val="2140789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51000">
              <a:srgbClr val="D0765F"/>
            </a:gs>
            <a:gs pos="63000">
              <a:srgbClr val="C34E2E"/>
            </a:gs>
            <a:gs pos="84000">
              <a:srgbClr val="1A0C05"/>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412F9-A5E3-065E-D649-98C27C9DD391}"/>
              </a:ext>
            </a:extLst>
          </p:cNvPr>
          <p:cNvSpPr>
            <a:spLocks noGrp="1"/>
          </p:cNvSpPr>
          <p:nvPr>
            <p:ph type="title"/>
          </p:nvPr>
        </p:nvSpPr>
        <p:spPr>
          <a:xfrm>
            <a:off x="831850" y="1636295"/>
            <a:ext cx="10515600" cy="1155031"/>
          </a:xfrm>
        </p:spPr>
        <p:txBody>
          <a:bodyPr anchor="t">
            <a:normAutofit fontScale="90000"/>
          </a:bodyPr>
          <a:lstStyle/>
          <a:p>
            <a:pPr algn="ctr"/>
            <a:r>
              <a:rPr lang="en-US" sz="6000" dirty="0"/>
              <a:t>The Precision of an Ultrasonic Sensor</a:t>
            </a:r>
            <a:br>
              <a:rPr lang="en-US" sz="6000" dirty="0"/>
            </a:br>
            <a:endParaRPr lang="en-US" dirty="0"/>
          </a:p>
        </p:txBody>
      </p:sp>
      <p:sp>
        <p:nvSpPr>
          <p:cNvPr id="6" name="TextBox 5">
            <a:extLst>
              <a:ext uri="{FF2B5EF4-FFF2-40B4-BE49-F238E27FC236}">
                <a16:creationId xmlns:a16="http://schemas.microsoft.com/office/drawing/2014/main" id="{F1CCC316-301F-BCB4-DBC2-27F9A912C6BE}"/>
              </a:ext>
            </a:extLst>
          </p:cNvPr>
          <p:cNvSpPr txBox="1"/>
          <p:nvPr/>
        </p:nvSpPr>
        <p:spPr>
          <a:xfrm>
            <a:off x="1668379" y="2791325"/>
            <a:ext cx="8738937" cy="2526633"/>
          </a:xfrm>
          <a:prstGeom prst="rect">
            <a:avLst/>
          </a:prstGeom>
          <a:noFill/>
        </p:spPr>
        <p:txBody>
          <a:bodyPr wrap="square" rtlCol="0">
            <a:noAutofit/>
          </a:bodyPr>
          <a:lstStyle/>
          <a:p>
            <a:pPr algn="ctr"/>
            <a:r>
              <a:rPr lang="en-US" dirty="0">
                <a:solidFill>
                  <a:schemeClr val="tx1">
                    <a:lumMod val="95000"/>
                    <a:lumOff val="5000"/>
                  </a:schemeClr>
                </a:solidFill>
              </a:rPr>
              <a:t>The ultrasonic sensor is an electronic device with two transducers that are used to detect objects within a certain range. When triggered, one transducer sends a burst of ultrasounds outward, and the other transducer listens for the ultrasounds to bounce off an object and return. In this project, the data we are observing is the amount of time it takes for the data to bounce back.</a:t>
            </a:r>
          </a:p>
        </p:txBody>
      </p:sp>
    </p:spTree>
    <p:extLst>
      <p:ext uri="{BB962C8B-B14F-4D97-AF65-F5344CB8AC3E}">
        <p14:creationId xmlns:p14="http://schemas.microsoft.com/office/powerpoint/2010/main" val="3657277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3000">
              <a:srgbClr val="C34E2E"/>
            </a:gs>
            <a:gs pos="67000">
              <a:srgbClr val="863122"/>
            </a:gs>
            <a:gs pos="100000">
              <a:srgbClr val="1A0C05"/>
            </a:gs>
          </a:gsLst>
          <a:lin ang="5400000" scaled="1"/>
        </a:gra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C34CF5F-6F7B-AE79-397D-240D64F7A119}"/>
              </a:ext>
            </a:extLst>
          </p:cNvPr>
          <p:cNvSpPr>
            <a:spLocks noGrp="1"/>
          </p:cNvSpPr>
          <p:nvPr>
            <p:ph type="title"/>
          </p:nvPr>
        </p:nvSpPr>
        <p:spPr>
          <a:xfrm>
            <a:off x="499411" y="298174"/>
            <a:ext cx="3932237" cy="1600200"/>
          </a:xfrm>
        </p:spPr>
        <p:txBody>
          <a:bodyPr>
            <a:normAutofit/>
          </a:bodyPr>
          <a:lstStyle/>
          <a:p>
            <a:pPr algn="ctr"/>
            <a:r>
              <a:rPr lang="en-US" sz="5400" dirty="0"/>
              <a:t>Experimental Set-up</a:t>
            </a:r>
          </a:p>
        </p:txBody>
      </p:sp>
      <p:sp>
        <p:nvSpPr>
          <p:cNvPr id="11" name="Text Placeholder 10">
            <a:extLst>
              <a:ext uri="{FF2B5EF4-FFF2-40B4-BE49-F238E27FC236}">
                <a16:creationId xmlns:a16="http://schemas.microsoft.com/office/drawing/2014/main" id="{D6EAB8B2-A174-3A1D-7B3C-4CAF957CC72A}"/>
              </a:ext>
            </a:extLst>
          </p:cNvPr>
          <p:cNvSpPr>
            <a:spLocks noGrp="1"/>
          </p:cNvSpPr>
          <p:nvPr>
            <p:ph type="body" sz="half" idx="2"/>
          </p:nvPr>
        </p:nvSpPr>
        <p:spPr>
          <a:xfrm>
            <a:off x="159035" y="2057400"/>
            <a:ext cx="4612990" cy="4502426"/>
          </a:xfrm>
        </p:spPr>
        <p:txBody>
          <a:bodyPr>
            <a:normAutofit/>
          </a:bodyPr>
          <a:lstStyle/>
          <a:p>
            <a:pPr lvl="0" algn="ctr"/>
            <a:r>
              <a:rPr lang="en-US" sz="2800" u="sng" dirty="0"/>
              <a:t>Materials List: </a:t>
            </a:r>
          </a:p>
          <a:p>
            <a:pPr marL="457200" lvl="0" indent="-457200" algn="ctr">
              <a:buFont typeface="Wingdings" panose="05000000000000000000" pitchFamily="2" charset="2"/>
              <a:buChar char="ü"/>
            </a:pPr>
            <a:r>
              <a:rPr lang="en-US" sz="2800" dirty="0"/>
              <a:t>Mega 2560 Board</a:t>
            </a:r>
          </a:p>
          <a:p>
            <a:pPr marL="457200" lvl="0" indent="-457200" algn="ctr">
              <a:buFont typeface="Wingdings" panose="05000000000000000000" pitchFamily="2" charset="2"/>
              <a:buChar char="ü"/>
            </a:pPr>
            <a:r>
              <a:rPr lang="en-US" sz="2800" dirty="0"/>
              <a:t>Ultrasonic sensor HC-SR04</a:t>
            </a:r>
          </a:p>
          <a:p>
            <a:pPr marL="457200" lvl="0" indent="-457200" algn="ctr">
              <a:buFont typeface="Wingdings" panose="05000000000000000000" pitchFamily="2" charset="2"/>
              <a:buChar char="ü"/>
            </a:pPr>
            <a:r>
              <a:rPr lang="en-US" sz="2800" dirty="0"/>
              <a:t>Male to Male Wires</a:t>
            </a:r>
          </a:p>
          <a:p>
            <a:pPr marL="457200" lvl="0" indent="-457200" algn="ctr">
              <a:buFont typeface="Wingdings" panose="05000000000000000000" pitchFamily="2" charset="2"/>
              <a:buChar char="ü"/>
            </a:pPr>
            <a:r>
              <a:rPr lang="en-US" sz="2800" dirty="0"/>
              <a:t>Breadboard</a:t>
            </a:r>
          </a:p>
          <a:p>
            <a:pPr marL="457200" lvl="0" indent="-457200" algn="ctr">
              <a:buFont typeface="Wingdings" panose="05000000000000000000" pitchFamily="2" charset="2"/>
              <a:buChar char="ü"/>
            </a:pPr>
            <a:r>
              <a:rPr lang="en-US" sz="2800" dirty="0"/>
              <a:t>Ruler or tape measurer </a:t>
            </a:r>
          </a:p>
          <a:p>
            <a:pPr marL="457200" lvl="0" indent="-457200" algn="ctr">
              <a:buFont typeface="Wingdings" panose="05000000000000000000" pitchFamily="2" charset="2"/>
              <a:buChar char="ü"/>
            </a:pPr>
            <a:r>
              <a:rPr lang="en-US" sz="2800" dirty="0"/>
              <a:t>Object to act as an obstacle</a:t>
            </a:r>
          </a:p>
          <a:p>
            <a:pPr marL="285750" indent="-285750">
              <a:buFont typeface="Wingdings" panose="05000000000000000000" pitchFamily="2" charset="2"/>
              <a:buChar char="ü"/>
            </a:pPr>
            <a:endParaRPr lang="en-US" dirty="0"/>
          </a:p>
        </p:txBody>
      </p:sp>
      <p:pic>
        <p:nvPicPr>
          <p:cNvPr id="2" name="Picture 1">
            <a:extLst>
              <a:ext uri="{FF2B5EF4-FFF2-40B4-BE49-F238E27FC236}">
                <a16:creationId xmlns:a16="http://schemas.microsoft.com/office/drawing/2014/main" id="{228103B7-CBB5-A0CC-4DAE-EB1DF8F4EBC4}"/>
              </a:ext>
            </a:extLst>
          </p:cNvPr>
          <p:cNvPicPr>
            <a:picLocks noChangeAspect="1"/>
          </p:cNvPicPr>
          <p:nvPr/>
        </p:nvPicPr>
        <p:blipFill>
          <a:blip r:embed="rId2"/>
          <a:stretch>
            <a:fillRect/>
          </a:stretch>
        </p:blipFill>
        <p:spPr>
          <a:xfrm>
            <a:off x="4976182" y="695739"/>
            <a:ext cx="7056783" cy="5466522"/>
          </a:xfrm>
          <a:prstGeom prst="rect">
            <a:avLst/>
          </a:prstGeom>
        </p:spPr>
      </p:pic>
    </p:spTree>
    <p:extLst>
      <p:ext uri="{BB962C8B-B14F-4D97-AF65-F5344CB8AC3E}">
        <p14:creationId xmlns:p14="http://schemas.microsoft.com/office/powerpoint/2010/main" val="1542780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3000">
              <a:srgbClr val="C34E2E"/>
            </a:gs>
            <a:gs pos="67000">
              <a:srgbClr val="863122"/>
            </a:gs>
            <a:gs pos="100000">
              <a:srgbClr val="1A0C05"/>
            </a:gs>
          </a:gsLst>
          <a:lin ang="5400000" scaled="1"/>
        </a:gra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C34CF5F-6F7B-AE79-397D-240D64F7A119}"/>
              </a:ext>
            </a:extLst>
          </p:cNvPr>
          <p:cNvSpPr>
            <a:spLocks noGrp="1"/>
          </p:cNvSpPr>
          <p:nvPr>
            <p:ph type="title"/>
          </p:nvPr>
        </p:nvSpPr>
        <p:spPr>
          <a:xfrm>
            <a:off x="1403872" y="2628900"/>
            <a:ext cx="3932237" cy="1600200"/>
          </a:xfrm>
        </p:spPr>
        <p:txBody>
          <a:bodyPr anchor="ctr">
            <a:normAutofit/>
          </a:bodyPr>
          <a:lstStyle/>
          <a:p>
            <a:pPr algn="ctr"/>
            <a:r>
              <a:rPr lang="en-US" sz="5400" dirty="0"/>
              <a:t>Raw Data</a:t>
            </a:r>
          </a:p>
        </p:txBody>
      </p:sp>
      <p:pic>
        <p:nvPicPr>
          <p:cNvPr id="3" name="Picture 2">
            <a:extLst>
              <a:ext uri="{FF2B5EF4-FFF2-40B4-BE49-F238E27FC236}">
                <a16:creationId xmlns:a16="http://schemas.microsoft.com/office/drawing/2014/main" id="{1A7B9FF5-9FB4-095C-0709-88332670B68D}"/>
              </a:ext>
            </a:extLst>
          </p:cNvPr>
          <p:cNvPicPr>
            <a:picLocks noChangeAspect="1"/>
          </p:cNvPicPr>
          <p:nvPr/>
        </p:nvPicPr>
        <p:blipFill>
          <a:blip r:embed="rId2"/>
          <a:stretch>
            <a:fillRect/>
          </a:stretch>
        </p:blipFill>
        <p:spPr>
          <a:xfrm>
            <a:off x="7419977" y="146155"/>
            <a:ext cx="4565063" cy="6565690"/>
          </a:xfrm>
          <a:prstGeom prst="rect">
            <a:avLst/>
          </a:prstGeom>
        </p:spPr>
      </p:pic>
    </p:spTree>
    <p:extLst>
      <p:ext uri="{BB962C8B-B14F-4D97-AF65-F5344CB8AC3E}">
        <p14:creationId xmlns:p14="http://schemas.microsoft.com/office/powerpoint/2010/main" val="1921991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3000">
              <a:srgbClr val="C34E2E"/>
            </a:gs>
            <a:gs pos="67000">
              <a:srgbClr val="863122"/>
            </a:gs>
            <a:gs pos="100000">
              <a:srgbClr val="1A0C05"/>
            </a:gs>
          </a:gsLst>
          <a:lin ang="5400000" scaled="1"/>
        </a:gra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C34CF5F-6F7B-AE79-397D-240D64F7A119}"/>
              </a:ext>
            </a:extLst>
          </p:cNvPr>
          <p:cNvSpPr>
            <a:spLocks noGrp="1"/>
          </p:cNvSpPr>
          <p:nvPr>
            <p:ph type="title"/>
          </p:nvPr>
        </p:nvSpPr>
        <p:spPr>
          <a:xfrm>
            <a:off x="1632472" y="298174"/>
            <a:ext cx="7530578" cy="1600200"/>
          </a:xfrm>
        </p:spPr>
        <p:txBody>
          <a:bodyPr>
            <a:normAutofit/>
          </a:bodyPr>
          <a:lstStyle/>
          <a:p>
            <a:pPr algn="ctr"/>
            <a:r>
              <a:rPr lang="en-US" sz="5400" dirty="0"/>
              <a:t>Data Collection</a:t>
            </a:r>
          </a:p>
        </p:txBody>
      </p:sp>
      <p:graphicFrame>
        <p:nvGraphicFramePr>
          <p:cNvPr id="5" name="Table 4">
            <a:extLst>
              <a:ext uri="{FF2B5EF4-FFF2-40B4-BE49-F238E27FC236}">
                <a16:creationId xmlns:a16="http://schemas.microsoft.com/office/drawing/2014/main" id="{B390A8E4-5DD4-C2C8-BC97-3D98BADD9E9D}"/>
              </a:ext>
            </a:extLst>
          </p:cNvPr>
          <p:cNvGraphicFramePr>
            <a:graphicFrameLocks noGrp="1"/>
          </p:cNvGraphicFramePr>
          <p:nvPr>
            <p:extLst>
              <p:ext uri="{D42A27DB-BD31-4B8C-83A1-F6EECF244321}">
                <p14:modId xmlns:p14="http://schemas.microsoft.com/office/powerpoint/2010/main" val="861663599"/>
              </p:ext>
            </p:extLst>
          </p:nvPr>
        </p:nvGraphicFramePr>
        <p:xfrm>
          <a:off x="385572" y="2315213"/>
          <a:ext cx="11420859" cy="3770117"/>
        </p:xfrm>
        <a:graphic>
          <a:graphicData uri="http://schemas.openxmlformats.org/drawingml/2006/table">
            <a:tbl>
              <a:tblPr firstRow="1" firstCol="1" bandRow="1">
                <a:tableStyleId>{21E4AEA4-8DFA-4A89-87EB-49C32662AFE0}</a:tableStyleId>
              </a:tblPr>
              <a:tblGrid>
                <a:gridCol w="831038">
                  <a:extLst>
                    <a:ext uri="{9D8B030D-6E8A-4147-A177-3AD203B41FA5}">
                      <a16:colId xmlns:a16="http://schemas.microsoft.com/office/drawing/2014/main" val="2680175028"/>
                    </a:ext>
                  </a:extLst>
                </a:gridCol>
                <a:gridCol w="2131609">
                  <a:extLst>
                    <a:ext uri="{9D8B030D-6E8A-4147-A177-3AD203B41FA5}">
                      <a16:colId xmlns:a16="http://schemas.microsoft.com/office/drawing/2014/main" val="1768498984"/>
                    </a:ext>
                  </a:extLst>
                </a:gridCol>
                <a:gridCol w="2179280">
                  <a:extLst>
                    <a:ext uri="{9D8B030D-6E8A-4147-A177-3AD203B41FA5}">
                      <a16:colId xmlns:a16="http://schemas.microsoft.com/office/drawing/2014/main" val="1249046169"/>
                    </a:ext>
                  </a:extLst>
                </a:gridCol>
                <a:gridCol w="2212518">
                  <a:extLst>
                    <a:ext uri="{9D8B030D-6E8A-4147-A177-3AD203B41FA5}">
                      <a16:colId xmlns:a16="http://schemas.microsoft.com/office/drawing/2014/main" val="4042757085"/>
                    </a:ext>
                  </a:extLst>
                </a:gridCol>
                <a:gridCol w="2118489">
                  <a:extLst>
                    <a:ext uri="{9D8B030D-6E8A-4147-A177-3AD203B41FA5}">
                      <a16:colId xmlns:a16="http://schemas.microsoft.com/office/drawing/2014/main" val="3508748709"/>
                    </a:ext>
                  </a:extLst>
                </a:gridCol>
                <a:gridCol w="1947925">
                  <a:extLst>
                    <a:ext uri="{9D8B030D-6E8A-4147-A177-3AD203B41FA5}">
                      <a16:colId xmlns:a16="http://schemas.microsoft.com/office/drawing/2014/main" val="650233730"/>
                    </a:ext>
                  </a:extLst>
                </a:gridCol>
              </a:tblGrid>
              <a:tr h="1209037">
                <a:tc>
                  <a:txBody>
                    <a:bodyPr/>
                    <a:lstStyle/>
                    <a:p>
                      <a:pPr marL="0" marR="0" algn="ctr">
                        <a:spcBef>
                          <a:spcPts val="0"/>
                        </a:spcBef>
                        <a:spcAft>
                          <a:spcPts val="0"/>
                        </a:spcAft>
                      </a:pPr>
                      <a:r>
                        <a:rPr lang="en-US" sz="2200" b="0" kern="100" cap="none" spc="0">
                          <a:solidFill>
                            <a:schemeClr val="tx1"/>
                          </a:solidFill>
                          <a:effectLst/>
                        </a:rPr>
                        <a:t>Trial</a:t>
                      </a:r>
                      <a:endParaRPr lang="en-US" sz="2200" b="0" kern="100" cap="none" spc="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b">
                    <a:solidFill>
                      <a:srgbClr val="E1B1CE"/>
                    </a:solidFill>
                  </a:tcPr>
                </a:tc>
                <a:tc>
                  <a:txBody>
                    <a:bodyPr/>
                    <a:lstStyle/>
                    <a:p>
                      <a:pPr marL="0" marR="0" algn="ctr">
                        <a:spcBef>
                          <a:spcPts val="0"/>
                        </a:spcBef>
                        <a:spcAft>
                          <a:spcPts val="0"/>
                        </a:spcAft>
                      </a:pPr>
                      <a:r>
                        <a:rPr lang="en-US" sz="2200" b="0" kern="100" cap="none" spc="0">
                          <a:solidFill>
                            <a:schemeClr val="tx1"/>
                          </a:solidFill>
                          <a:effectLst/>
                        </a:rPr>
                        <a:t>Ruler Distance (cm)</a:t>
                      </a:r>
                      <a:endParaRPr lang="en-US" sz="2200" b="0" kern="100" cap="none" spc="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b">
                    <a:solidFill>
                      <a:srgbClr val="E1B1CE"/>
                    </a:solidFill>
                  </a:tcPr>
                </a:tc>
                <a:tc>
                  <a:txBody>
                    <a:bodyPr/>
                    <a:lstStyle/>
                    <a:p>
                      <a:pPr marL="0" marR="0" algn="ctr">
                        <a:spcBef>
                          <a:spcPts val="0"/>
                        </a:spcBef>
                        <a:spcAft>
                          <a:spcPts val="0"/>
                        </a:spcAft>
                      </a:pPr>
                      <a:r>
                        <a:rPr lang="en-US" sz="2200" b="0" kern="100" cap="none" spc="0" dirty="0">
                          <a:solidFill>
                            <a:schemeClr val="tx1"/>
                          </a:solidFill>
                          <a:effectLst/>
                        </a:rPr>
                        <a:t>Total Roundtrip Distance (m)</a:t>
                      </a:r>
                      <a:endParaRPr lang="en-US" sz="2200" b="0" kern="100" cap="none" spc="0" dirty="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b">
                    <a:solidFill>
                      <a:srgbClr val="E1B1CE"/>
                    </a:solidFill>
                  </a:tcPr>
                </a:tc>
                <a:tc>
                  <a:txBody>
                    <a:bodyPr/>
                    <a:lstStyle/>
                    <a:p>
                      <a:pPr marL="0" marR="0" algn="ctr">
                        <a:spcBef>
                          <a:spcPts val="0"/>
                        </a:spcBef>
                        <a:spcAft>
                          <a:spcPts val="0"/>
                        </a:spcAft>
                      </a:pPr>
                      <a:r>
                        <a:rPr lang="en-US" sz="2200" b="0" kern="1200" cap="none" spc="0" dirty="0">
                          <a:solidFill>
                            <a:schemeClr val="tx1"/>
                          </a:solidFill>
                          <a:effectLst/>
                        </a:rPr>
                        <a:t>Time from Serial Monitor (microseconds)</a:t>
                      </a:r>
                      <a:endParaRPr lang="en-US" sz="2200" b="0" kern="100" cap="none" spc="0" dirty="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b">
                    <a:solidFill>
                      <a:srgbClr val="E1B1CE"/>
                    </a:solidFill>
                  </a:tcPr>
                </a:tc>
                <a:tc>
                  <a:txBody>
                    <a:bodyPr/>
                    <a:lstStyle/>
                    <a:p>
                      <a:pPr marL="0" marR="0" algn="ctr">
                        <a:spcBef>
                          <a:spcPts val="0"/>
                        </a:spcBef>
                        <a:spcAft>
                          <a:spcPts val="0"/>
                        </a:spcAft>
                      </a:pPr>
                      <a:r>
                        <a:rPr lang="en-US" sz="2200" b="0" kern="100" cap="none" spc="0">
                          <a:solidFill>
                            <a:schemeClr val="tx1"/>
                          </a:solidFill>
                          <a:effectLst/>
                        </a:rPr>
                        <a:t>Roundtrip time (s)</a:t>
                      </a:r>
                      <a:endParaRPr lang="en-US" sz="2200" b="0" kern="100" cap="none" spc="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b">
                    <a:solidFill>
                      <a:srgbClr val="E1B1CE"/>
                    </a:solidFill>
                  </a:tcPr>
                </a:tc>
                <a:tc>
                  <a:txBody>
                    <a:bodyPr/>
                    <a:lstStyle/>
                    <a:p>
                      <a:pPr marL="0" marR="0" algn="ctr">
                        <a:spcBef>
                          <a:spcPts val="0"/>
                        </a:spcBef>
                        <a:spcAft>
                          <a:spcPts val="0"/>
                        </a:spcAft>
                      </a:pPr>
                      <a:r>
                        <a:rPr lang="en-US" sz="2200" b="0" kern="100" cap="none" spc="0" dirty="0">
                          <a:solidFill>
                            <a:schemeClr val="tx1"/>
                          </a:solidFill>
                          <a:effectLst/>
                        </a:rPr>
                        <a:t>Velocity = distance/time (m/s)</a:t>
                      </a:r>
                      <a:endParaRPr lang="en-US" sz="2200" b="0" kern="100" cap="none" spc="0" dirty="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b">
                    <a:solidFill>
                      <a:srgbClr val="E1B1CE"/>
                    </a:solidFill>
                  </a:tcPr>
                </a:tc>
                <a:extLst>
                  <a:ext uri="{0D108BD9-81ED-4DB2-BD59-A6C34878D82A}">
                    <a16:rowId xmlns:a16="http://schemas.microsoft.com/office/drawing/2014/main" val="2156371964"/>
                  </a:ext>
                </a:extLst>
              </a:tr>
              <a:tr h="512216">
                <a:tc>
                  <a:txBody>
                    <a:bodyPr/>
                    <a:lstStyle/>
                    <a:p>
                      <a:pPr marL="0" marR="0" algn="ctr">
                        <a:spcBef>
                          <a:spcPts val="0"/>
                        </a:spcBef>
                        <a:spcAft>
                          <a:spcPts val="0"/>
                        </a:spcAft>
                      </a:pPr>
                      <a:r>
                        <a:rPr lang="en-US" sz="2200" b="0" kern="100" cap="none" spc="0">
                          <a:solidFill>
                            <a:schemeClr val="tx1"/>
                          </a:solidFill>
                          <a:effectLst/>
                        </a:rPr>
                        <a:t>1</a:t>
                      </a:r>
                      <a:endParaRPr lang="en-US" sz="2200" b="0" kern="100" cap="none" spc="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ctr">
                    <a:solidFill>
                      <a:srgbClr val="E1B1CE"/>
                    </a:solidFill>
                  </a:tcPr>
                </a:tc>
                <a:tc>
                  <a:txBody>
                    <a:bodyPr/>
                    <a:lstStyle/>
                    <a:p>
                      <a:pPr marL="0" marR="0" algn="ctr">
                        <a:spcBef>
                          <a:spcPts val="0"/>
                        </a:spcBef>
                        <a:spcAft>
                          <a:spcPts val="0"/>
                        </a:spcAft>
                      </a:pPr>
                      <a:r>
                        <a:rPr lang="en-US" sz="1700" kern="100" cap="none" spc="0" dirty="0">
                          <a:solidFill>
                            <a:schemeClr val="tx1"/>
                          </a:solidFill>
                          <a:effectLst/>
                        </a:rPr>
                        <a:t>8 </a:t>
                      </a:r>
                      <a:endParaRPr lang="en-US" sz="1700" kern="100" cap="none" spc="0" dirty="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ctr">
                    <a:solidFill>
                      <a:srgbClr val="EBD4D0"/>
                    </a:solidFill>
                  </a:tcPr>
                </a:tc>
                <a:tc>
                  <a:txBody>
                    <a:bodyPr/>
                    <a:lstStyle/>
                    <a:p>
                      <a:pPr marL="0" marR="0" algn="ctr">
                        <a:spcBef>
                          <a:spcPts val="0"/>
                        </a:spcBef>
                        <a:spcAft>
                          <a:spcPts val="0"/>
                        </a:spcAft>
                      </a:pPr>
                      <a:r>
                        <a:rPr lang="en-US" sz="1700" kern="100" cap="none" spc="0" dirty="0">
                          <a:solidFill>
                            <a:schemeClr val="tx1"/>
                          </a:solidFill>
                          <a:effectLst/>
                        </a:rPr>
                        <a:t>0.16</a:t>
                      </a:r>
                      <a:endParaRPr lang="en-US" sz="1700" kern="100" cap="none" spc="0" dirty="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ctr">
                    <a:solidFill>
                      <a:srgbClr val="EBD4D0"/>
                    </a:solidFill>
                  </a:tcPr>
                </a:tc>
                <a:tc>
                  <a:txBody>
                    <a:bodyPr/>
                    <a:lstStyle/>
                    <a:p>
                      <a:pPr marL="0" marR="0" algn="ctr">
                        <a:spcBef>
                          <a:spcPts val="0"/>
                        </a:spcBef>
                        <a:spcAft>
                          <a:spcPts val="0"/>
                        </a:spcAft>
                      </a:pPr>
                      <a:r>
                        <a:rPr lang="en-US" sz="1700" kern="100" cap="none" spc="0" dirty="0">
                          <a:solidFill>
                            <a:schemeClr val="tx1"/>
                          </a:solidFill>
                          <a:effectLst/>
                        </a:rPr>
                        <a:t>514</a:t>
                      </a:r>
                      <a:endParaRPr lang="en-US" sz="1700" kern="100" cap="none" spc="0" dirty="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ctr">
                    <a:solidFill>
                      <a:srgbClr val="EBD4D0"/>
                    </a:solidFill>
                  </a:tcPr>
                </a:tc>
                <a:tc>
                  <a:txBody>
                    <a:bodyPr/>
                    <a:lstStyle/>
                    <a:p>
                      <a:pPr marL="0" marR="0" algn="ctr">
                        <a:spcBef>
                          <a:spcPts val="0"/>
                        </a:spcBef>
                        <a:spcAft>
                          <a:spcPts val="0"/>
                        </a:spcAft>
                      </a:pPr>
                      <a:r>
                        <a:rPr lang="en-US" sz="1700" kern="100" cap="none" spc="0" dirty="0">
                          <a:solidFill>
                            <a:schemeClr val="tx1"/>
                          </a:solidFill>
                          <a:effectLst/>
                        </a:rPr>
                        <a:t>5.14e-4</a:t>
                      </a:r>
                      <a:endParaRPr lang="en-US" sz="1700" kern="100" cap="none" spc="0" dirty="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ctr">
                    <a:solidFill>
                      <a:srgbClr val="EBD4D0"/>
                    </a:solidFill>
                  </a:tcPr>
                </a:tc>
                <a:tc>
                  <a:txBody>
                    <a:bodyPr/>
                    <a:lstStyle/>
                    <a:p>
                      <a:pPr marL="0" marR="0" algn="ctr">
                        <a:spcBef>
                          <a:spcPts val="0"/>
                        </a:spcBef>
                        <a:spcAft>
                          <a:spcPts val="0"/>
                        </a:spcAft>
                      </a:pPr>
                      <a:r>
                        <a:rPr lang="en-US" sz="1700" kern="100" cap="none" spc="0" dirty="0">
                          <a:solidFill>
                            <a:schemeClr val="tx1"/>
                          </a:solidFill>
                          <a:effectLst/>
                        </a:rPr>
                        <a:t>311 </a:t>
                      </a:r>
                      <a:endParaRPr lang="en-US" sz="1700" kern="100" cap="none" spc="0" dirty="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ctr">
                    <a:solidFill>
                      <a:srgbClr val="EBD4D0"/>
                    </a:solidFill>
                  </a:tcPr>
                </a:tc>
                <a:extLst>
                  <a:ext uri="{0D108BD9-81ED-4DB2-BD59-A6C34878D82A}">
                    <a16:rowId xmlns:a16="http://schemas.microsoft.com/office/drawing/2014/main" val="3891295801"/>
                  </a:ext>
                </a:extLst>
              </a:tr>
              <a:tr h="512216">
                <a:tc>
                  <a:txBody>
                    <a:bodyPr/>
                    <a:lstStyle/>
                    <a:p>
                      <a:pPr marL="0" marR="0" algn="ctr">
                        <a:spcBef>
                          <a:spcPts val="0"/>
                        </a:spcBef>
                        <a:spcAft>
                          <a:spcPts val="0"/>
                        </a:spcAft>
                      </a:pPr>
                      <a:r>
                        <a:rPr lang="en-US" sz="2200" b="0" kern="100" cap="none" spc="0" dirty="0">
                          <a:solidFill>
                            <a:schemeClr val="tx1"/>
                          </a:solidFill>
                          <a:effectLst/>
                        </a:rPr>
                        <a:t>2</a:t>
                      </a:r>
                      <a:endParaRPr lang="en-US" sz="2200" b="0" kern="100" cap="none" spc="0" dirty="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ctr">
                    <a:solidFill>
                      <a:srgbClr val="E1B1CE"/>
                    </a:solidFill>
                  </a:tcPr>
                </a:tc>
                <a:tc>
                  <a:txBody>
                    <a:bodyPr/>
                    <a:lstStyle/>
                    <a:p>
                      <a:pPr marL="0" marR="0" algn="ctr">
                        <a:spcBef>
                          <a:spcPts val="0"/>
                        </a:spcBef>
                        <a:spcAft>
                          <a:spcPts val="0"/>
                        </a:spcAft>
                      </a:pPr>
                      <a:r>
                        <a:rPr lang="en-US" sz="1700" kern="100" cap="none" spc="0" dirty="0">
                          <a:solidFill>
                            <a:schemeClr val="tx1"/>
                          </a:solidFill>
                          <a:effectLst/>
                        </a:rPr>
                        <a:t>7</a:t>
                      </a:r>
                      <a:endParaRPr lang="en-US" sz="1700" kern="100" cap="none" spc="0" dirty="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ctr">
                    <a:solidFill>
                      <a:srgbClr val="938094"/>
                    </a:solidFill>
                  </a:tcPr>
                </a:tc>
                <a:tc>
                  <a:txBody>
                    <a:bodyPr/>
                    <a:lstStyle/>
                    <a:p>
                      <a:pPr marL="0" marR="0" algn="ctr">
                        <a:spcBef>
                          <a:spcPts val="0"/>
                        </a:spcBef>
                        <a:spcAft>
                          <a:spcPts val="0"/>
                        </a:spcAft>
                      </a:pPr>
                      <a:r>
                        <a:rPr lang="en-US" sz="1700" kern="100" cap="none" spc="0" dirty="0">
                          <a:solidFill>
                            <a:schemeClr val="tx1"/>
                          </a:solidFill>
                          <a:effectLst/>
                        </a:rPr>
                        <a:t>0.14</a:t>
                      </a:r>
                      <a:endParaRPr lang="en-US" sz="1700" kern="100" cap="none" spc="0" dirty="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ctr">
                    <a:solidFill>
                      <a:srgbClr val="938094"/>
                    </a:solidFill>
                  </a:tcPr>
                </a:tc>
                <a:tc>
                  <a:txBody>
                    <a:bodyPr/>
                    <a:lstStyle/>
                    <a:p>
                      <a:pPr marL="0" marR="0" algn="ctr">
                        <a:spcBef>
                          <a:spcPts val="0"/>
                        </a:spcBef>
                        <a:spcAft>
                          <a:spcPts val="0"/>
                        </a:spcAft>
                      </a:pPr>
                      <a:r>
                        <a:rPr lang="en-US" sz="1700" kern="100" cap="none" spc="0" dirty="0">
                          <a:solidFill>
                            <a:schemeClr val="tx1"/>
                          </a:solidFill>
                          <a:effectLst/>
                        </a:rPr>
                        <a:t>429</a:t>
                      </a:r>
                      <a:endParaRPr lang="en-US" sz="1700" kern="100" cap="none" spc="0" dirty="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ctr">
                    <a:solidFill>
                      <a:srgbClr val="938094"/>
                    </a:solidFill>
                  </a:tcPr>
                </a:tc>
                <a:tc>
                  <a:txBody>
                    <a:bodyPr/>
                    <a:lstStyle/>
                    <a:p>
                      <a:pPr marL="0" marR="0" algn="ctr">
                        <a:spcBef>
                          <a:spcPts val="0"/>
                        </a:spcBef>
                        <a:spcAft>
                          <a:spcPts val="0"/>
                        </a:spcAft>
                      </a:pPr>
                      <a:r>
                        <a:rPr lang="en-US" sz="1700" kern="100" cap="none" spc="0" dirty="0">
                          <a:solidFill>
                            <a:schemeClr val="tx1"/>
                          </a:solidFill>
                          <a:effectLst/>
                        </a:rPr>
                        <a:t>4.29e-4</a:t>
                      </a:r>
                      <a:endParaRPr lang="en-US" sz="1700" kern="100" cap="none" spc="0" dirty="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ctr">
                    <a:solidFill>
                      <a:srgbClr val="938094"/>
                    </a:solidFill>
                  </a:tcPr>
                </a:tc>
                <a:tc>
                  <a:txBody>
                    <a:bodyPr/>
                    <a:lstStyle/>
                    <a:p>
                      <a:pPr marL="0" marR="0" algn="ctr">
                        <a:spcBef>
                          <a:spcPts val="0"/>
                        </a:spcBef>
                        <a:spcAft>
                          <a:spcPts val="0"/>
                        </a:spcAft>
                      </a:pPr>
                      <a:r>
                        <a:rPr lang="en-US" sz="1700" kern="100" cap="none" spc="0" dirty="0">
                          <a:solidFill>
                            <a:schemeClr val="tx1"/>
                          </a:solidFill>
                          <a:effectLst/>
                        </a:rPr>
                        <a:t>326 </a:t>
                      </a:r>
                      <a:endParaRPr lang="en-US" sz="1700" kern="100" cap="none" spc="0" dirty="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ctr">
                    <a:solidFill>
                      <a:srgbClr val="938094"/>
                    </a:solidFill>
                  </a:tcPr>
                </a:tc>
                <a:extLst>
                  <a:ext uri="{0D108BD9-81ED-4DB2-BD59-A6C34878D82A}">
                    <a16:rowId xmlns:a16="http://schemas.microsoft.com/office/drawing/2014/main" val="3100580240"/>
                  </a:ext>
                </a:extLst>
              </a:tr>
              <a:tr h="512216">
                <a:tc>
                  <a:txBody>
                    <a:bodyPr/>
                    <a:lstStyle/>
                    <a:p>
                      <a:pPr marL="0" marR="0" algn="ctr">
                        <a:spcBef>
                          <a:spcPts val="0"/>
                        </a:spcBef>
                        <a:spcAft>
                          <a:spcPts val="0"/>
                        </a:spcAft>
                      </a:pPr>
                      <a:r>
                        <a:rPr lang="en-US" sz="2200" b="0" kern="100" cap="none" spc="0" dirty="0">
                          <a:solidFill>
                            <a:schemeClr val="tx1"/>
                          </a:solidFill>
                          <a:effectLst/>
                        </a:rPr>
                        <a:t>3</a:t>
                      </a:r>
                      <a:endParaRPr lang="en-US" sz="2200" b="0" kern="100" cap="none" spc="0" dirty="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ctr">
                    <a:solidFill>
                      <a:srgbClr val="E1B1CE"/>
                    </a:solidFill>
                  </a:tcPr>
                </a:tc>
                <a:tc>
                  <a:txBody>
                    <a:bodyPr/>
                    <a:lstStyle/>
                    <a:p>
                      <a:pPr marL="0" marR="0" algn="ctr">
                        <a:spcBef>
                          <a:spcPts val="0"/>
                        </a:spcBef>
                        <a:spcAft>
                          <a:spcPts val="0"/>
                        </a:spcAft>
                      </a:pPr>
                      <a:r>
                        <a:rPr lang="en-US" sz="1700" kern="100" cap="none" spc="0" dirty="0">
                          <a:solidFill>
                            <a:schemeClr val="tx1"/>
                          </a:solidFill>
                          <a:effectLst/>
                        </a:rPr>
                        <a:t>5</a:t>
                      </a:r>
                      <a:endParaRPr lang="en-US" sz="1700" kern="100" cap="none" spc="0" dirty="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ctr">
                    <a:solidFill>
                      <a:srgbClr val="EBD4D0"/>
                    </a:solidFill>
                  </a:tcPr>
                </a:tc>
                <a:tc>
                  <a:txBody>
                    <a:bodyPr/>
                    <a:lstStyle/>
                    <a:p>
                      <a:pPr marL="0" marR="0" algn="ctr">
                        <a:spcBef>
                          <a:spcPts val="0"/>
                        </a:spcBef>
                        <a:spcAft>
                          <a:spcPts val="0"/>
                        </a:spcAft>
                      </a:pPr>
                      <a:r>
                        <a:rPr lang="en-US" sz="1700" kern="100" cap="none" spc="0" dirty="0">
                          <a:solidFill>
                            <a:schemeClr val="tx1"/>
                          </a:solidFill>
                          <a:effectLst/>
                        </a:rPr>
                        <a:t>0.10</a:t>
                      </a:r>
                      <a:endParaRPr lang="en-US" sz="1700" kern="100" cap="none" spc="0" dirty="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ctr">
                    <a:solidFill>
                      <a:srgbClr val="EBD4D0"/>
                    </a:solidFill>
                  </a:tcPr>
                </a:tc>
                <a:tc>
                  <a:txBody>
                    <a:bodyPr/>
                    <a:lstStyle/>
                    <a:p>
                      <a:pPr marL="0" marR="0" algn="ctr">
                        <a:spcBef>
                          <a:spcPts val="0"/>
                        </a:spcBef>
                        <a:spcAft>
                          <a:spcPts val="0"/>
                        </a:spcAft>
                      </a:pPr>
                      <a:r>
                        <a:rPr lang="en-US" sz="1700" kern="100" cap="none" spc="0" dirty="0">
                          <a:solidFill>
                            <a:schemeClr val="tx1"/>
                          </a:solidFill>
                          <a:effectLst/>
                        </a:rPr>
                        <a:t> 297</a:t>
                      </a:r>
                      <a:endParaRPr lang="en-US" sz="1700" kern="100" cap="none" spc="0" dirty="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ctr">
                    <a:solidFill>
                      <a:srgbClr val="EBD4D0"/>
                    </a:solidFill>
                  </a:tcPr>
                </a:tc>
                <a:tc>
                  <a:txBody>
                    <a:bodyPr/>
                    <a:lstStyle/>
                    <a:p>
                      <a:pPr marL="0" marR="0" algn="ctr">
                        <a:spcBef>
                          <a:spcPts val="0"/>
                        </a:spcBef>
                        <a:spcAft>
                          <a:spcPts val="0"/>
                        </a:spcAft>
                      </a:pPr>
                      <a:r>
                        <a:rPr lang="en-US" sz="1700" kern="100" cap="none" spc="0" dirty="0">
                          <a:solidFill>
                            <a:schemeClr val="tx1"/>
                          </a:solidFill>
                          <a:effectLst/>
                        </a:rPr>
                        <a:t>2.97e-4</a:t>
                      </a:r>
                      <a:endParaRPr lang="en-US" sz="1700" kern="100" cap="none" spc="0" dirty="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ctr">
                    <a:solidFill>
                      <a:srgbClr val="EBD4D0"/>
                    </a:solidFill>
                  </a:tcPr>
                </a:tc>
                <a:tc>
                  <a:txBody>
                    <a:bodyPr/>
                    <a:lstStyle/>
                    <a:p>
                      <a:pPr marL="0" marR="0" algn="ctr">
                        <a:spcBef>
                          <a:spcPts val="0"/>
                        </a:spcBef>
                        <a:spcAft>
                          <a:spcPts val="0"/>
                        </a:spcAft>
                      </a:pPr>
                      <a:r>
                        <a:rPr lang="en-US" sz="1700" kern="100" cap="none" spc="0" dirty="0">
                          <a:solidFill>
                            <a:schemeClr val="tx1"/>
                          </a:solidFill>
                          <a:effectLst/>
                        </a:rPr>
                        <a:t>337</a:t>
                      </a:r>
                      <a:endParaRPr lang="en-US" sz="1700" kern="100" cap="none" spc="0" dirty="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ctr">
                    <a:solidFill>
                      <a:srgbClr val="EBD4D0"/>
                    </a:solidFill>
                  </a:tcPr>
                </a:tc>
                <a:extLst>
                  <a:ext uri="{0D108BD9-81ED-4DB2-BD59-A6C34878D82A}">
                    <a16:rowId xmlns:a16="http://schemas.microsoft.com/office/drawing/2014/main" val="4115527295"/>
                  </a:ext>
                </a:extLst>
              </a:tr>
              <a:tr h="512216">
                <a:tc>
                  <a:txBody>
                    <a:bodyPr/>
                    <a:lstStyle/>
                    <a:p>
                      <a:pPr marL="0" marR="0" algn="ctr">
                        <a:spcBef>
                          <a:spcPts val="0"/>
                        </a:spcBef>
                        <a:spcAft>
                          <a:spcPts val="0"/>
                        </a:spcAft>
                      </a:pPr>
                      <a:r>
                        <a:rPr lang="en-US" sz="2200" b="0" kern="100" cap="none" spc="0" dirty="0">
                          <a:solidFill>
                            <a:schemeClr val="tx1"/>
                          </a:solidFill>
                          <a:effectLst/>
                        </a:rPr>
                        <a:t>4</a:t>
                      </a:r>
                      <a:endParaRPr lang="en-US" sz="2200" b="0" kern="100" cap="none" spc="0" dirty="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ctr">
                    <a:solidFill>
                      <a:srgbClr val="E1B1CE"/>
                    </a:solidFill>
                  </a:tcPr>
                </a:tc>
                <a:tc>
                  <a:txBody>
                    <a:bodyPr/>
                    <a:lstStyle/>
                    <a:p>
                      <a:pPr marL="0" marR="0" algn="ctr">
                        <a:spcBef>
                          <a:spcPts val="0"/>
                        </a:spcBef>
                        <a:spcAft>
                          <a:spcPts val="0"/>
                        </a:spcAft>
                      </a:pPr>
                      <a:r>
                        <a:rPr lang="en-US" sz="1700" kern="100" cap="none" spc="0" dirty="0">
                          <a:solidFill>
                            <a:schemeClr val="tx1"/>
                          </a:solidFill>
                          <a:effectLst/>
                        </a:rPr>
                        <a:t>4</a:t>
                      </a:r>
                      <a:endParaRPr lang="en-US" sz="1700" kern="100" cap="none" spc="0" dirty="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ctr">
                    <a:solidFill>
                      <a:srgbClr val="938094"/>
                    </a:solidFill>
                  </a:tcPr>
                </a:tc>
                <a:tc>
                  <a:txBody>
                    <a:bodyPr/>
                    <a:lstStyle/>
                    <a:p>
                      <a:pPr marL="0" marR="0" algn="ctr">
                        <a:spcBef>
                          <a:spcPts val="0"/>
                        </a:spcBef>
                        <a:spcAft>
                          <a:spcPts val="0"/>
                        </a:spcAft>
                      </a:pPr>
                      <a:r>
                        <a:rPr lang="en-US" sz="1700" kern="100" cap="none" spc="0" dirty="0">
                          <a:solidFill>
                            <a:schemeClr val="tx1"/>
                          </a:solidFill>
                          <a:effectLst/>
                        </a:rPr>
                        <a:t>0.8</a:t>
                      </a:r>
                      <a:endParaRPr lang="en-US" sz="1700" kern="100" cap="none" spc="0" dirty="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ctr">
                    <a:solidFill>
                      <a:srgbClr val="938094"/>
                    </a:solidFill>
                  </a:tcPr>
                </a:tc>
                <a:tc>
                  <a:txBody>
                    <a:bodyPr/>
                    <a:lstStyle/>
                    <a:p>
                      <a:pPr marL="0" marR="0" algn="ctr">
                        <a:spcBef>
                          <a:spcPts val="0"/>
                        </a:spcBef>
                        <a:spcAft>
                          <a:spcPts val="0"/>
                        </a:spcAft>
                      </a:pPr>
                      <a:r>
                        <a:rPr lang="en-US" sz="1700" kern="100" cap="none" spc="0" dirty="0">
                          <a:solidFill>
                            <a:schemeClr val="tx1"/>
                          </a:solidFill>
                          <a:effectLst/>
                        </a:rPr>
                        <a:t>214 </a:t>
                      </a:r>
                      <a:endParaRPr lang="en-US" sz="1700" kern="100" cap="none" spc="0" dirty="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ctr">
                    <a:solidFill>
                      <a:srgbClr val="938094"/>
                    </a:solidFill>
                  </a:tcPr>
                </a:tc>
                <a:tc>
                  <a:txBody>
                    <a:bodyPr/>
                    <a:lstStyle/>
                    <a:p>
                      <a:pPr marL="0" marR="0" algn="ctr">
                        <a:spcBef>
                          <a:spcPts val="0"/>
                        </a:spcBef>
                        <a:spcAft>
                          <a:spcPts val="0"/>
                        </a:spcAft>
                      </a:pPr>
                      <a:r>
                        <a:rPr lang="en-US" sz="1700" kern="100" cap="none" spc="0" dirty="0">
                          <a:solidFill>
                            <a:schemeClr val="tx1"/>
                          </a:solidFill>
                          <a:effectLst/>
                        </a:rPr>
                        <a:t>2.14e-4</a:t>
                      </a:r>
                      <a:endParaRPr lang="en-US" sz="1700" kern="100" cap="none" spc="0" dirty="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ctr">
                    <a:solidFill>
                      <a:srgbClr val="938094"/>
                    </a:solidFill>
                  </a:tcPr>
                </a:tc>
                <a:tc>
                  <a:txBody>
                    <a:bodyPr/>
                    <a:lstStyle/>
                    <a:p>
                      <a:pPr marL="0" marR="0" algn="ctr">
                        <a:spcBef>
                          <a:spcPts val="0"/>
                        </a:spcBef>
                        <a:spcAft>
                          <a:spcPts val="0"/>
                        </a:spcAft>
                      </a:pPr>
                      <a:r>
                        <a:rPr lang="en-US" sz="1700" kern="100" cap="none" spc="0" dirty="0">
                          <a:solidFill>
                            <a:schemeClr val="tx1"/>
                          </a:solidFill>
                          <a:effectLst/>
                        </a:rPr>
                        <a:t>374 </a:t>
                      </a:r>
                      <a:endParaRPr lang="en-US" sz="1700" kern="100" cap="none" spc="0" dirty="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ctr">
                    <a:solidFill>
                      <a:srgbClr val="938094"/>
                    </a:solidFill>
                  </a:tcPr>
                </a:tc>
                <a:extLst>
                  <a:ext uri="{0D108BD9-81ED-4DB2-BD59-A6C34878D82A}">
                    <a16:rowId xmlns:a16="http://schemas.microsoft.com/office/drawing/2014/main" val="914470191"/>
                  </a:ext>
                </a:extLst>
              </a:tr>
              <a:tr h="512216">
                <a:tc>
                  <a:txBody>
                    <a:bodyPr/>
                    <a:lstStyle/>
                    <a:p>
                      <a:pPr marL="0" marR="0" algn="ctr">
                        <a:spcBef>
                          <a:spcPts val="0"/>
                        </a:spcBef>
                        <a:spcAft>
                          <a:spcPts val="0"/>
                        </a:spcAft>
                      </a:pPr>
                      <a:r>
                        <a:rPr lang="en-US" sz="2200" b="0" kern="100" cap="none" spc="0" dirty="0">
                          <a:solidFill>
                            <a:schemeClr val="tx1"/>
                          </a:solidFill>
                          <a:effectLst/>
                        </a:rPr>
                        <a:t>5</a:t>
                      </a:r>
                      <a:endParaRPr lang="en-US" sz="2200" b="0" kern="100" cap="none" spc="0" dirty="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ctr">
                    <a:solidFill>
                      <a:srgbClr val="E1B1CE"/>
                    </a:solidFill>
                  </a:tcPr>
                </a:tc>
                <a:tc>
                  <a:txBody>
                    <a:bodyPr/>
                    <a:lstStyle/>
                    <a:p>
                      <a:pPr marL="0" marR="0" algn="ctr">
                        <a:spcBef>
                          <a:spcPts val="0"/>
                        </a:spcBef>
                        <a:spcAft>
                          <a:spcPts val="0"/>
                        </a:spcAft>
                      </a:pPr>
                      <a:r>
                        <a:rPr lang="en-US" sz="1700" kern="100" cap="none" spc="0" dirty="0">
                          <a:solidFill>
                            <a:schemeClr val="tx1"/>
                          </a:solidFill>
                          <a:effectLst/>
                        </a:rPr>
                        <a:t>3</a:t>
                      </a:r>
                      <a:endParaRPr lang="en-US" sz="1700" kern="100" cap="none" spc="0" dirty="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ctr">
                    <a:solidFill>
                      <a:srgbClr val="EBD4D0"/>
                    </a:solidFill>
                  </a:tcPr>
                </a:tc>
                <a:tc>
                  <a:txBody>
                    <a:bodyPr/>
                    <a:lstStyle/>
                    <a:p>
                      <a:pPr marL="0" marR="0" algn="ctr">
                        <a:spcBef>
                          <a:spcPts val="0"/>
                        </a:spcBef>
                        <a:spcAft>
                          <a:spcPts val="0"/>
                        </a:spcAft>
                      </a:pPr>
                      <a:r>
                        <a:rPr lang="en-US" sz="1700" kern="100" cap="none" spc="0" dirty="0">
                          <a:solidFill>
                            <a:schemeClr val="tx1"/>
                          </a:solidFill>
                          <a:effectLst/>
                        </a:rPr>
                        <a:t>0.6</a:t>
                      </a:r>
                      <a:endParaRPr lang="en-US" sz="1700" kern="100" cap="none" spc="0" dirty="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ctr">
                    <a:solidFill>
                      <a:srgbClr val="EBD4D0"/>
                    </a:solidFill>
                  </a:tcPr>
                </a:tc>
                <a:tc>
                  <a:txBody>
                    <a:bodyPr/>
                    <a:lstStyle/>
                    <a:p>
                      <a:pPr marL="0" marR="0" algn="ctr">
                        <a:spcBef>
                          <a:spcPts val="0"/>
                        </a:spcBef>
                        <a:spcAft>
                          <a:spcPts val="0"/>
                        </a:spcAft>
                      </a:pPr>
                      <a:r>
                        <a:rPr lang="en-US" sz="1700" kern="100" cap="none" spc="0" dirty="0">
                          <a:solidFill>
                            <a:schemeClr val="tx1"/>
                          </a:solidFill>
                          <a:effectLst/>
                        </a:rPr>
                        <a:t>153 </a:t>
                      </a:r>
                      <a:endParaRPr lang="en-US" sz="1700" kern="100" cap="none" spc="0" dirty="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ctr">
                    <a:solidFill>
                      <a:srgbClr val="EBD4D0"/>
                    </a:solidFill>
                  </a:tcPr>
                </a:tc>
                <a:tc>
                  <a:txBody>
                    <a:bodyPr/>
                    <a:lstStyle/>
                    <a:p>
                      <a:pPr marL="0" marR="0" algn="ctr">
                        <a:spcBef>
                          <a:spcPts val="0"/>
                        </a:spcBef>
                        <a:spcAft>
                          <a:spcPts val="0"/>
                        </a:spcAft>
                      </a:pPr>
                      <a:r>
                        <a:rPr lang="en-US" sz="1700" kern="100" cap="none" spc="0" dirty="0">
                          <a:solidFill>
                            <a:schemeClr val="tx1"/>
                          </a:solidFill>
                          <a:effectLst/>
                        </a:rPr>
                        <a:t>1.53e-4</a:t>
                      </a:r>
                      <a:endParaRPr lang="en-US" sz="1700" kern="100" cap="none" spc="0" dirty="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ctr">
                    <a:solidFill>
                      <a:srgbClr val="EBD4D0"/>
                    </a:solidFill>
                  </a:tcPr>
                </a:tc>
                <a:tc>
                  <a:txBody>
                    <a:bodyPr/>
                    <a:lstStyle/>
                    <a:p>
                      <a:pPr marL="0" marR="0" algn="ctr">
                        <a:spcBef>
                          <a:spcPts val="0"/>
                        </a:spcBef>
                        <a:spcAft>
                          <a:spcPts val="0"/>
                        </a:spcAft>
                      </a:pPr>
                      <a:r>
                        <a:rPr lang="en-US" sz="1700" kern="100" cap="none" spc="0" dirty="0">
                          <a:solidFill>
                            <a:schemeClr val="tx1"/>
                          </a:solidFill>
                          <a:effectLst/>
                        </a:rPr>
                        <a:t>392 </a:t>
                      </a:r>
                      <a:endParaRPr lang="en-US" sz="1700" kern="100" cap="none" spc="0" dirty="0">
                        <a:solidFill>
                          <a:schemeClr val="tx1"/>
                        </a:solidFill>
                        <a:effectLst/>
                        <a:latin typeface="+mn-lt"/>
                        <a:ea typeface="SimSun" panose="02010600030101010101" pitchFamily="2" charset="-122"/>
                        <a:cs typeface="Lucida Sans" panose="020B0602030504020204" pitchFamily="34" charset="0"/>
                      </a:endParaRPr>
                    </a:p>
                  </a:txBody>
                  <a:tcPr marL="62977" marR="62977" marT="0" marB="125955" anchor="ctr">
                    <a:solidFill>
                      <a:srgbClr val="EBD4D0"/>
                    </a:solidFill>
                  </a:tcPr>
                </a:tc>
                <a:extLst>
                  <a:ext uri="{0D108BD9-81ED-4DB2-BD59-A6C34878D82A}">
                    <a16:rowId xmlns:a16="http://schemas.microsoft.com/office/drawing/2014/main" val="4033095102"/>
                  </a:ext>
                </a:extLst>
              </a:tr>
            </a:tbl>
          </a:graphicData>
        </a:graphic>
      </p:graphicFrame>
    </p:spTree>
    <p:extLst>
      <p:ext uri="{BB962C8B-B14F-4D97-AF65-F5344CB8AC3E}">
        <p14:creationId xmlns:p14="http://schemas.microsoft.com/office/powerpoint/2010/main" val="30302490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4504</TotalTime>
  <Words>1864</Words>
  <Application>Microsoft Office PowerPoint</Application>
  <PresentationFormat>Widescreen</PresentationFormat>
  <Paragraphs>237</Paragraphs>
  <Slides>38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Calibri Light</vt:lpstr>
      <vt:lpstr>Cambria Math</vt:lpstr>
      <vt:lpstr>Liberation Serif</vt:lpstr>
      <vt:lpstr>Wingdings</vt:lpstr>
      <vt:lpstr>Office Theme</vt:lpstr>
      <vt:lpstr>Applied Physics PHYS204: Final Project By: Kassandra Moreno</vt:lpstr>
      <vt:lpstr>Introduction</vt:lpstr>
      <vt:lpstr> Materials Needed for Labs </vt:lpstr>
      <vt:lpstr>Project Necessities</vt:lpstr>
      <vt:lpstr>Required Software</vt:lpstr>
      <vt:lpstr>The Precision of an Ultrasonic Sensor </vt:lpstr>
      <vt:lpstr>Experimental Set-up</vt:lpstr>
      <vt:lpstr>Raw Data</vt:lpstr>
      <vt:lpstr>Data Collection</vt:lpstr>
      <vt:lpstr>Data Analysis</vt:lpstr>
      <vt:lpstr>Conclusions</vt:lpstr>
      <vt:lpstr>Gravitational Acceleration</vt:lpstr>
      <vt:lpstr>Experiment Set-up</vt:lpstr>
      <vt:lpstr>Serial Monitor</vt:lpstr>
      <vt:lpstr>Excel Table</vt:lpstr>
      <vt:lpstr>Excel Graph</vt:lpstr>
      <vt:lpstr>Data Collection</vt:lpstr>
      <vt:lpstr>Data Analysis</vt:lpstr>
      <vt:lpstr>Conclusions</vt:lpstr>
      <vt:lpstr>Conservation of Energy</vt:lpstr>
      <vt:lpstr>Excel Table</vt:lpstr>
      <vt:lpstr>Excel Graph</vt:lpstr>
      <vt:lpstr>Data Analysis</vt:lpstr>
      <vt:lpstr>Conclusions</vt:lpstr>
      <vt:lpstr>Rotational Motion</vt:lpstr>
      <vt:lpstr>Experiment Set-up</vt:lpstr>
      <vt:lpstr>Raw Data</vt:lpstr>
      <vt:lpstr>Data Collection</vt:lpstr>
      <vt:lpstr>Data Analysis</vt:lpstr>
      <vt:lpstr>Conclusions</vt:lpstr>
      <vt:lpstr>Hall Effect</vt:lpstr>
      <vt:lpstr>Experimental Set-up</vt:lpstr>
      <vt:lpstr>Raw Data</vt:lpstr>
      <vt:lpstr>Data Analysis</vt:lpstr>
      <vt:lpstr>Conclusions</vt:lpstr>
      <vt:lpstr>Challenges</vt:lpstr>
      <vt:lpstr>Career Skills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CEIS101 Module 1</dc:title>
  <dc:creator>William Sullivan</dc:creator>
  <cp:lastModifiedBy>Kassandra Moreno</cp:lastModifiedBy>
  <cp:revision>25</cp:revision>
  <dcterms:created xsi:type="dcterms:W3CDTF">2018-12-20T22:43:36Z</dcterms:created>
  <dcterms:modified xsi:type="dcterms:W3CDTF">2022-10-21T06:18:20Z</dcterms:modified>
</cp:coreProperties>
</file>