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3" r:id="rId4"/>
    <p:sldId id="266" r:id="rId5"/>
    <p:sldId id="267" r:id="rId6"/>
    <p:sldId id="264" r:id="rId7"/>
    <p:sldId id="265" r:id="rId8"/>
    <p:sldId id="261" r:id="rId9"/>
    <p:sldId id="260" r:id="rId10"/>
    <p:sldId id="262" r:id="rId11"/>
    <p:sldId id="270" r:id="rId12"/>
    <p:sldId id="269"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DCFEFF"/>
    <a:srgbClr val="00DCCA"/>
    <a:srgbClr val="059B9A"/>
    <a:srgbClr val="06D0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34098E-7468-4078-AA95-08FBAE284691}" v="99" dt="2022-06-24T01:16:52.6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24" autoAdjust="0"/>
    <p:restoredTop sz="94660"/>
  </p:normalViewPr>
  <p:slideViewPr>
    <p:cSldViewPr snapToGrid="0">
      <p:cViewPr varScale="1">
        <p:scale>
          <a:sx n="63" d="100"/>
          <a:sy n="63" d="100"/>
        </p:scale>
        <p:origin x="5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ssandra Moreno" userId="5d05fbaf77664399" providerId="LiveId" clId="{6034098E-7468-4078-AA95-08FBAE284691}"/>
    <pc:docChg chg="undo custSel addSld delSld modSld">
      <pc:chgData name="Kassandra Moreno" userId="5d05fbaf77664399" providerId="LiveId" clId="{6034098E-7468-4078-AA95-08FBAE284691}" dt="2022-06-24T01:17:32.823" v="2949" actId="1076"/>
      <pc:docMkLst>
        <pc:docMk/>
      </pc:docMkLst>
      <pc:sldChg chg="addSp delSp modSp del mod setBg setClrOvrMap">
        <pc:chgData name="Kassandra Moreno" userId="5d05fbaf77664399" providerId="LiveId" clId="{6034098E-7468-4078-AA95-08FBAE284691}" dt="2022-06-24T01:02:54.283" v="2781" actId="47"/>
        <pc:sldMkLst>
          <pc:docMk/>
          <pc:sldMk cId="2666727575" sldId="259"/>
        </pc:sldMkLst>
        <pc:spChg chg="mod">
          <ac:chgData name="Kassandra Moreno" userId="5d05fbaf77664399" providerId="LiveId" clId="{6034098E-7468-4078-AA95-08FBAE284691}" dt="2022-06-23T01:18:33.430" v="77" actId="26606"/>
          <ac:spMkLst>
            <pc:docMk/>
            <pc:sldMk cId="2666727575" sldId="259"/>
            <ac:spMk id="2" creationId="{8737E22B-7BCB-4992-85CF-CCAF15D9C7BB}"/>
          </ac:spMkLst>
        </pc:spChg>
        <pc:spChg chg="mod">
          <ac:chgData name="Kassandra Moreno" userId="5d05fbaf77664399" providerId="LiveId" clId="{6034098E-7468-4078-AA95-08FBAE284691}" dt="2022-06-23T01:18:33.430" v="77" actId="26606"/>
          <ac:spMkLst>
            <pc:docMk/>
            <pc:sldMk cId="2666727575" sldId="259"/>
            <ac:spMk id="5" creationId="{F34371CC-6A53-4C56-9833-CDE82B8EE083}"/>
          </ac:spMkLst>
        </pc:spChg>
        <pc:spChg chg="del">
          <ac:chgData name="Kassandra Moreno" userId="5d05fbaf77664399" providerId="LiveId" clId="{6034098E-7468-4078-AA95-08FBAE284691}" dt="2022-06-23T01:18:33.430" v="77" actId="26606"/>
          <ac:spMkLst>
            <pc:docMk/>
            <pc:sldMk cId="2666727575" sldId="259"/>
            <ac:spMk id="10" creationId="{EA67B5B4-3A24-436E-B663-1B2EBFF8A0CD}"/>
          </ac:spMkLst>
        </pc:spChg>
        <pc:spChg chg="del">
          <ac:chgData name="Kassandra Moreno" userId="5d05fbaf77664399" providerId="LiveId" clId="{6034098E-7468-4078-AA95-08FBAE284691}" dt="2022-06-23T01:18:33.430" v="77" actId="26606"/>
          <ac:spMkLst>
            <pc:docMk/>
            <pc:sldMk cId="2666727575" sldId="259"/>
            <ac:spMk id="12" creationId="{987FDF89-C993-41F4-A1B8-DBAFF16008A9}"/>
          </ac:spMkLst>
        </pc:spChg>
        <pc:spChg chg="del">
          <ac:chgData name="Kassandra Moreno" userId="5d05fbaf77664399" providerId="LiveId" clId="{6034098E-7468-4078-AA95-08FBAE284691}" dt="2022-06-23T01:18:33.430" v="77" actId="26606"/>
          <ac:spMkLst>
            <pc:docMk/>
            <pc:sldMk cId="2666727575" sldId="259"/>
            <ac:spMk id="14" creationId="{64E585EA-75FD-4025-8270-F66A58A15CDA}"/>
          </ac:spMkLst>
        </pc:spChg>
        <pc:spChg chg="add">
          <ac:chgData name="Kassandra Moreno" userId="5d05fbaf77664399" providerId="LiveId" clId="{6034098E-7468-4078-AA95-08FBAE284691}" dt="2022-06-23T01:18:33.430" v="77" actId="26606"/>
          <ac:spMkLst>
            <pc:docMk/>
            <pc:sldMk cId="2666727575" sldId="259"/>
            <ac:spMk id="19" creationId="{1E234CF4-802C-4AA1-B540-36C3B838C462}"/>
          </ac:spMkLst>
        </pc:spChg>
        <pc:spChg chg="add">
          <ac:chgData name="Kassandra Moreno" userId="5d05fbaf77664399" providerId="LiveId" clId="{6034098E-7468-4078-AA95-08FBAE284691}" dt="2022-06-23T01:18:33.430" v="77" actId="26606"/>
          <ac:spMkLst>
            <pc:docMk/>
            <pc:sldMk cId="2666727575" sldId="259"/>
            <ac:spMk id="21" creationId="{A5271697-90F1-4A23-8EF2-0179F2EAFACB}"/>
          </ac:spMkLst>
        </pc:spChg>
        <pc:spChg chg="add">
          <ac:chgData name="Kassandra Moreno" userId="5d05fbaf77664399" providerId="LiveId" clId="{6034098E-7468-4078-AA95-08FBAE284691}" dt="2022-06-23T01:18:33.430" v="77" actId="26606"/>
          <ac:spMkLst>
            <pc:docMk/>
            <pc:sldMk cId="2666727575" sldId="259"/>
            <ac:spMk id="23" creationId="{D9F5512A-48E1-4C07-B75E-3CCC517B6804}"/>
          </ac:spMkLst>
        </pc:spChg>
        <pc:spChg chg="add">
          <ac:chgData name="Kassandra Moreno" userId="5d05fbaf77664399" providerId="LiveId" clId="{6034098E-7468-4078-AA95-08FBAE284691}" dt="2022-06-23T01:18:33.430" v="77" actId="26606"/>
          <ac:spMkLst>
            <pc:docMk/>
            <pc:sldMk cId="2666727575" sldId="259"/>
            <ac:spMk id="25" creationId="{9D800584-727A-48CF-8223-244AD9717CAA}"/>
          </ac:spMkLst>
        </pc:spChg>
        <pc:grpChg chg="add">
          <ac:chgData name="Kassandra Moreno" userId="5d05fbaf77664399" providerId="LiveId" clId="{6034098E-7468-4078-AA95-08FBAE284691}" dt="2022-06-23T01:18:33.430" v="77" actId="26606"/>
          <ac:grpSpMkLst>
            <pc:docMk/>
            <pc:sldMk cId="2666727575" sldId="259"/>
            <ac:grpSpMk id="27" creationId="{B0CED441-B73B-4907-9AF2-614CEAC6A182}"/>
          </ac:grpSpMkLst>
        </pc:grpChg>
      </pc:sldChg>
      <pc:sldChg chg="addSp delSp modSp mod setBg addAnim">
        <pc:chgData name="Kassandra Moreno" userId="5d05fbaf77664399" providerId="LiveId" clId="{6034098E-7468-4078-AA95-08FBAE284691}" dt="2022-06-24T01:17:32.823" v="2949" actId="1076"/>
        <pc:sldMkLst>
          <pc:docMk/>
          <pc:sldMk cId="3946503782" sldId="260"/>
        </pc:sldMkLst>
        <pc:spChg chg="mod">
          <ac:chgData name="Kassandra Moreno" userId="5d05fbaf77664399" providerId="LiveId" clId="{6034098E-7468-4078-AA95-08FBAE284691}" dt="2022-06-24T01:17:09.822" v="2947" actId="1076"/>
          <ac:spMkLst>
            <pc:docMk/>
            <pc:sldMk cId="3946503782" sldId="260"/>
            <ac:spMk id="2" creationId="{12570DED-E942-4274-A5C5-61D0403EDC64}"/>
          </ac:spMkLst>
        </pc:spChg>
        <pc:spChg chg="del mod">
          <ac:chgData name="Kassandra Moreno" userId="5d05fbaf77664399" providerId="LiveId" clId="{6034098E-7468-4078-AA95-08FBAE284691}" dt="2022-06-23T03:26:51.455" v="456" actId="478"/>
          <ac:spMkLst>
            <pc:docMk/>
            <pc:sldMk cId="3946503782" sldId="260"/>
            <ac:spMk id="4" creationId="{D4816DFD-C4B4-4B75-914C-70EC748D6692}"/>
          </ac:spMkLst>
        </pc:spChg>
        <pc:spChg chg="del">
          <ac:chgData name="Kassandra Moreno" userId="5d05fbaf77664399" providerId="LiveId" clId="{6034098E-7468-4078-AA95-08FBAE284691}" dt="2022-06-23T01:15:52.399" v="66" actId="26606"/>
          <ac:spMkLst>
            <pc:docMk/>
            <pc:sldMk cId="3946503782" sldId="260"/>
            <ac:spMk id="6" creationId="{172CC557-5E48-4CB0-8713-624D23439B6B}"/>
          </ac:spMkLst>
        </pc:spChg>
        <pc:spChg chg="add">
          <ac:chgData name="Kassandra Moreno" userId="5d05fbaf77664399" providerId="LiveId" clId="{6034098E-7468-4078-AA95-08FBAE284691}" dt="2022-06-23T01:15:52.399" v="66" actId="26606"/>
          <ac:spMkLst>
            <pc:docMk/>
            <pc:sldMk cId="3946503782" sldId="260"/>
            <ac:spMk id="11" creationId="{4A70F4F6-8761-4016-931A-4535464E4C26}"/>
          </ac:spMkLst>
        </pc:spChg>
        <pc:spChg chg="add">
          <ac:chgData name="Kassandra Moreno" userId="5d05fbaf77664399" providerId="LiveId" clId="{6034098E-7468-4078-AA95-08FBAE284691}" dt="2022-06-23T01:15:52.399" v="66" actId="26606"/>
          <ac:spMkLst>
            <pc:docMk/>
            <pc:sldMk cId="3946503782" sldId="260"/>
            <ac:spMk id="13" creationId="{A5271697-90F1-4A23-8EF2-0179F2EAFACB}"/>
          </ac:spMkLst>
        </pc:spChg>
        <pc:spChg chg="add">
          <ac:chgData name="Kassandra Moreno" userId="5d05fbaf77664399" providerId="LiveId" clId="{6034098E-7468-4078-AA95-08FBAE284691}" dt="2022-06-23T01:15:52.399" v="66" actId="26606"/>
          <ac:spMkLst>
            <pc:docMk/>
            <pc:sldMk cId="3946503782" sldId="260"/>
            <ac:spMk id="37" creationId="{D9F5512A-48E1-4C07-B75E-3CCC517B6804}"/>
          </ac:spMkLst>
        </pc:spChg>
        <pc:grpChg chg="add">
          <ac:chgData name="Kassandra Moreno" userId="5d05fbaf77664399" providerId="LiveId" clId="{6034098E-7468-4078-AA95-08FBAE284691}" dt="2022-06-23T01:15:52.399" v="66" actId="26606"/>
          <ac:grpSpMkLst>
            <pc:docMk/>
            <pc:sldMk cId="3946503782" sldId="260"/>
            <ac:grpSpMk id="15" creationId="{B4C49FD3-CD95-4BA4-8BD3-B4A4C6844FCC}"/>
          </ac:grpSpMkLst>
        </pc:grpChg>
        <pc:picChg chg="add mod">
          <ac:chgData name="Kassandra Moreno" userId="5d05fbaf77664399" providerId="LiveId" clId="{6034098E-7468-4078-AA95-08FBAE284691}" dt="2022-06-24T01:17:32.823" v="2949" actId="1076"/>
          <ac:picMkLst>
            <pc:docMk/>
            <pc:sldMk cId="3946503782" sldId="260"/>
            <ac:picMk id="5" creationId="{35C650A8-59A3-7618-72CF-302D6C324E77}"/>
          </ac:picMkLst>
        </pc:picChg>
      </pc:sldChg>
      <pc:sldChg chg="addSp delSp modSp mod setBg modClrScheme delDesignElem chgLayout">
        <pc:chgData name="Kassandra Moreno" userId="5d05fbaf77664399" providerId="LiveId" clId="{6034098E-7468-4078-AA95-08FBAE284691}" dt="2022-06-24T01:15:27.338" v="2852" actId="20577"/>
        <pc:sldMkLst>
          <pc:docMk/>
          <pc:sldMk cId="3103495756" sldId="261"/>
        </pc:sldMkLst>
        <pc:spChg chg="mod ord">
          <ac:chgData name="Kassandra Moreno" userId="5d05fbaf77664399" providerId="LiveId" clId="{6034098E-7468-4078-AA95-08FBAE284691}" dt="2022-06-24T01:15:27.338" v="2852" actId="20577"/>
          <ac:spMkLst>
            <pc:docMk/>
            <pc:sldMk cId="3103495756" sldId="261"/>
            <ac:spMk id="2" creationId="{12570DED-E942-4274-A5C5-61D0403EDC64}"/>
          </ac:spMkLst>
        </pc:spChg>
        <pc:spChg chg="add del mod ord">
          <ac:chgData name="Kassandra Moreno" userId="5d05fbaf77664399" providerId="LiveId" clId="{6034098E-7468-4078-AA95-08FBAE284691}" dt="2022-06-23T01:15:48.366" v="65" actId="26606"/>
          <ac:spMkLst>
            <pc:docMk/>
            <pc:sldMk cId="3103495756" sldId="261"/>
            <ac:spMk id="3" creationId="{D6E5058F-A942-C865-39CE-8826196AEEAD}"/>
          </ac:spMkLst>
        </pc:spChg>
        <pc:spChg chg="del mod ord">
          <ac:chgData name="Kassandra Moreno" userId="5d05fbaf77664399" providerId="LiveId" clId="{6034098E-7468-4078-AA95-08FBAE284691}" dt="2022-06-23T01:14:21.307" v="62" actId="26606"/>
          <ac:spMkLst>
            <pc:docMk/>
            <pc:sldMk cId="3103495756" sldId="261"/>
            <ac:spMk id="4" creationId="{D4816DFD-C4B4-4B75-914C-70EC748D6692}"/>
          </ac:spMkLst>
        </pc:spChg>
        <pc:spChg chg="del mod ord">
          <ac:chgData name="Kassandra Moreno" userId="5d05fbaf77664399" providerId="LiveId" clId="{6034098E-7468-4078-AA95-08FBAE284691}" dt="2022-06-23T01:14:05.025" v="59" actId="700"/>
          <ac:spMkLst>
            <pc:docMk/>
            <pc:sldMk cId="3103495756" sldId="261"/>
            <ac:spMk id="6" creationId="{172CC557-5E48-4CB0-8713-624D23439B6B}"/>
          </ac:spMkLst>
        </pc:spChg>
        <pc:spChg chg="add">
          <ac:chgData name="Kassandra Moreno" userId="5d05fbaf77664399" providerId="LiveId" clId="{6034098E-7468-4078-AA95-08FBAE284691}" dt="2022-06-23T01:15:48.366" v="65" actId="26606"/>
          <ac:spMkLst>
            <pc:docMk/>
            <pc:sldMk cId="3103495756" sldId="261"/>
            <ac:spMk id="8" creationId="{4A70F4F6-8761-4016-931A-4535464E4C26}"/>
          </ac:spMkLst>
        </pc:spChg>
        <pc:spChg chg="add del">
          <ac:chgData name="Kassandra Moreno" userId="5d05fbaf77664399" providerId="LiveId" clId="{6034098E-7468-4078-AA95-08FBAE284691}" dt="2022-06-23T01:14:37.667" v="63" actId="700"/>
          <ac:spMkLst>
            <pc:docMk/>
            <pc:sldMk cId="3103495756" sldId="261"/>
            <ac:spMk id="9" creationId="{4A70F4F6-8761-4016-931A-4535464E4C26}"/>
          </ac:spMkLst>
        </pc:spChg>
        <pc:spChg chg="add">
          <ac:chgData name="Kassandra Moreno" userId="5d05fbaf77664399" providerId="LiveId" clId="{6034098E-7468-4078-AA95-08FBAE284691}" dt="2022-06-23T01:15:48.366" v="65" actId="26606"/>
          <ac:spMkLst>
            <pc:docMk/>
            <pc:sldMk cId="3103495756" sldId="261"/>
            <ac:spMk id="10" creationId="{A5271697-90F1-4A23-8EF2-0179F2EAFACB}"/>
          </ac:spMkLst>
        </pc:spChg>
        <pc:spChg chg="add del">
          <ac:chgData name="Kassandra Moreno" userId="5d05fbaf77664399" providerId="LiveId" clId="{6034098E-7468-4078-AA95-08FBAE284691}" dt="2022-06-23T01:14:37.667" v="63" actId="700"/>
          <ac:spMkLst>
            <pc:docMk/>
            <pc:sldMk cId="3103495756" sldId="261"/>
            <ac:spMk id="11" creationId="{A5271697-90F1-4A23-8EF2-0179F2EAFACB}"/>
          </ac:spMkLst>
        </pc:spChg>
        <pc:spChg chg="add">
          <ac:chgData name="Kassandra Moreno" userId="5d05fbaf77664399" providerId="LiveId" clId="{6034098E-7468-4078-AA95-08FBAE284691}" dt="2022-06-23T01:15:48.366" v="65" actId="26606"/>
          <ac:spMkLst>
            <pc:docMk/>
            <pc:sldMk cId="3103495756" sldId="261"/>
            <ac:spMk id="34" creationId="{D9F5512A-48E1-4C07-B75E-3CCC517B6804}"/>
          </ac:spMkLst>
        </pc:spChg>
        <pc:spChg chg="add del">
          <ac:chgData name="Kassandra Moreno" userId="5d05fbaf77664399" providerId="LiveId" clId="{6034098E-7468-4078-AA95-08FBAE284691}" dt="2022-06-23T01:14:37.667" v="63" actId="700"/>
          <ac:spMkLst>
            <pc:docMk/>
            <pc:sldMk cId="3103495756" sldId="261"/>
            <ac:spMk id="35" creationId="{D9F5512A-48E1-4C07-B75E-3CCC517B6804}"/>
          </ac:spMkLst>
        </pc:spChg>
        <pc:spChg chg="add del mod">
          <ac:chgData name="Kassandra Moreno" userId="5d05fbaf77664399" providerId="LiveId" clId="{6034098E-7468-4078-AA95-08FBAE284691}" dt="2022-06-23T03:28:57.274" v="470" actId="478"/>
          <ac:spMkLst>
            <pc:docMk/>
            <pc:sldMk cId="3103495756" sldId="261"/>
            <ac:spMk id="55" creationId="{271318E1-B5D8-93B9-7435-080DA2E90A1E}"/>
          </ac:spMkLst>
        </pc:spChg>
        <pc:grpChg chg="add">
          <ac:chgData name="Kassandra Moreno" userId="5d05fbaf77664399" providerId="LiveId" clId="{6034098E-7468-4078-AA95-08FBAE284691}" dt="2022-06-23T01:15:48.366" v="65" actId="26606"/>
          <ac:grpSpMkLst>
            <pc:docMk/>
            <pc:sldMk cId="3103495756" sldId="261"/>
            <ac:grpSpMk id="12" creationId="{B4C49FD3-CD95-4BA4-8BD3-B4A4C6844FCC}"/>
          </ac:grpSpMkLst>
        </pc:grpChg>
        <pc:grpChg chg="add del">
          <ac:chgData name="Kassandra Moreno" userId="5d05fbaf77664399" providerId="LiveId" clId="{6034098E-7468-4078-AA95-08FBAE284691}" dt="2022-06-23T01:14:37.667" v="63" actId="700"/>
          <ac:grpSpMkLst>
            <pc:docMk/>
            <pc:sldMk cId="3103495756" sldId="261"/>
            <ac:grpSpMk id="13" creationId="{B4C49FD3-CD95-4BA4-8BD3-B4A4C6844FCC}"/>
          </ac:grpSpMkLst>
        </pc:grpChg>
        <pc:picChg chg="add mod">
          <ac:chgData name="Kassandra Moreno" userId="5d05fbaf77664399" providerId="LiveId" clId="{6034098E-7468-4078-AA95-08FBAE284691}" dt="2022-06-23T03:29:14.322" v="474" actId="1076"/>
          <ac:picMkLst>
            <pc:docMk/>
            <pc:sldMk cId="3103495756" sldId="261"/>
            <ac:picMk id="56" creationId="{DA1B37E2-6869-8B06-D0C1-D6DFA4FD231F}"/>
          </ac:picMkLst>
        </pc:picChg>
      </pc:sldChg>
      <pc:sldChg chg="addSp delSp modSp mod setBg addAnim">
        <pc:chgData name="Kassandra Moreno" userId="5d05fbaf77664399" providerId="LiveId" clId="{6034098E-7468-4078-AA95-08FBAE284691}" dt="2022-06-24T01:16:35.726" v="2933" actId="1076"/>
        <pc:sldMkLst>
          <pc:docMk/>
          <pc:sldMk cId="3015453786" sldId="262"/>
        </pc:sldMkLst>
        <pc:spChg chg="mod">
          <ac:chgData name="Kassandra Moreno" userId="5d05fbaf77664399" providerId="LiveId" clId="{6034098E-7468-4078-AA95-08FBAE284691}" dt="2022-06-24T01:16:35.726" v="2933" actId="1076"/>
          <ac:spMkLst>
            <pc:docMk/>
            <pc:sldMk cId="3015453786" sldId="262"/>
            <ac:spMk id="2" creationId="{12570DED-E942-4274-A5C5-61D0403EDC64}"/>
          </ac:spMkLst>
        </pc:spChg>
        <pc:spChg chg="del mod">
          <ac:chgData name="Kassandra Moreno" userId="5d05fbaf77664399" providerId="LiveId" clId="{6034098E-7468-4078-AA95-08FBAE284691}" dt="2022-06-23T03:24:55.360" v="449" actId="478"/>
          <ac:spMkLst>
            <pc:docMk/>
            <pc:sldMk cId="3015453786" sldId="262"/>
            <ac:spMk id="4" creationId="{D4816DFD-C4B4-4B75-914C-70EC748D6692}"/>
          </ac:spMkLst>
        </pc:spChg>
        <pc:spChg chg="del">
          <ac:chgData name="Kassandra Moreno" userId="5d05fbaf77664399" providerId="LiveId" clId="{6034098E-7468-4078-AA95-08FBAE284691}" dt="2022-06-23T01:16:09.590" v="70" actId="26606"/>
          <ac:spMkLst>
            <pc:docMk/>
            <pc:sldMk cId="3015453786" sldId="262"/>
            <ac:spMk id="6" creationId="{172CC557-5E48-4CB0-8713-624D23439B6B}"/>
          </ac:spMkLst>
        </pc:spChg>
        <pc:spChg chg="add">
          <ac:chgData name="Kassandra Moreno" userId="5d05fbaf77664399" providerId="LiveId" clId="{6034098E-7468-4078-AA95-08FBAE284691}" dt="2022-06-23T01:16:09.590" v="70" actId="26606"/>
          <ac:spMkLst>
            <pc:docMk/>
            <pc:sldMk cId="3015453786" sldId="262"/>
            <ac:spMk id="11" creationId="{4A70F4F6-8761-4016-931A-4535464E4C26}"/>
          </ac:spMkLst>
        </pc:spChg>
        <pc:spChg chg="add">
          <ac:chgData name="Kassandra Moreno" userId="5d05fbaf77664399" providerId="LiveId" clId="{6034098E-7468-4078-AA95-08FBAE284691}" dt="2022-06-23T01:16:09.590" v="70" actId="26606"/>
          <ac:spMkLst>
            <pc:docMk/>
            <pc:sldMk cId="3015453786" sldId="262"/>
            <ac:spMk id="13" creationId="{A5271697-90F1-4A23-8EF2-0179F2EAFACB}"/>
          </ac:spMkLst>
        </pc:spChg>
        <pc:spChg chg="add">
          <ac:chgData name="Kassandra Moreno" userId="5d05fbaf77664399" providerId="LiveId" clId="{6034098E-7468-4078-AA95-08FBAE284691}" dt="2022-06-23T01:16:09.590" v="70" actId="26606"/>
          <ac:spMkLst>
            <pc:docMk/>
            <pc:sldMk cId="3015453786" sldId="262"/>
            <ac:spMk id="37" creationId="{D9F5512A-48E1-4C07-B75E-3CCC517B6804}"/>
          </ac:spMkLst>
        </pc:spChg>
        <pc:grpChg chg="add">
          <ac:chgData name="Kassandra Moreno" userId="5d05fbaf77664399" providerId="LiveId" clId="{6034098E-7468-4078-AA95-08FBAE284691}" dt="2022-06-23T01:16:09.590" v="70" actId="26606"/>
          <ac:grpSpMkLst>
            <pc:docMk/>
            <pc:sldMk cId="3015453786" sldId="262"/>
            <ac:grpSpMk id="15" creationId="{B4C49FD3-CD95-4BA4-8BD3-B4A4C6844FCC}"/>
          </ac:grpSpMkLst>
        </pc:grpChg>
        <pc:picChg chg="add mod">
          <ac:chgData name="Kassandra Moreno" userId="5d05fbaf77664399" providerId="LiveId" clId="{6034098E-7468-4078-AA95-08FBAE284691}" dt="2022-06-23T03:25:16.529" v="454" actId="1076"/>
          <ac:picMkLst>
            <pc:docMk/>
            <pc:sldMk cId="3015453786" sldId="262"/>
            <ac:picMk id="5" creationId="{C13BAB46-D6D6-2814-B212-0678C8D430FE}"/>
          </ac:picMkLst>
        </pc:picChg>
      </pc:sldChg>
      <pc:sldChg chg="addSp delSp modSp mod">
        <pc:chgData name="Kassandra Moreno" userId="5d05fbaf77664399" providerId="LiveId" clId="{6034098E-7468-4078-AA95-08FBAE284691}" dt="2022-06-23T01:28:59.439" v="281" actId="14100"/>
        <pc:sldMkLst>
          <pc:docMk/>
          <pc:sldMk cId="2140789002" sldId="263"/>
        </pc:sldMkLst>
        <pc:spChg chg="mod">
          <ac:chgData name="Kassandra Moreno" userId="5d05fbaf77664399" providerId="LiveId" clId="{6034098E-7468-4078-AA95-08FBAE284691}" dt="2022-06-23T01:28:59.439" v="281" actId="14100"/>
          <ac:spMkLst>
            <pc:docMk/>
            <pc:sldMk cId="2140789002" sldId="263"/>
            <ac:spMk id="2" creationId="{B59C86E1-40D1-66DC-2639-FB98FA45A8CC}"/>
          </ac:spMkLst>
        </pc:spChg>
        <pc:spChg chg="del">
          <ac:chgData name="Kassandra Moreno" userId="5d05fbaf77664399" providerId="LiveId" clId="{6034098E-7468-4078-AA95-08FBAE284691}" dt="2022-06-23T01:13:14.684" v="53" actId="26606"/>
          <ac:spMkLst>
            <pc:docMk/>
            <pc:sldMk cId="2140789002" sldId="263"/>
            <ac:spMk id="18" creationId="{7264F718-7FAC-4056-9FA9-A603EC682FE7}"/>
          </ac:spMkLst>
        </pc:spChg>
        <pc:spChg chg="del">
          <ac:chgData name="Kassandra Moreno" userId="5d05fbaf77664399" providerId="LiveId" clId="{6034098E-7468-4078-AA95-08FBAE284691}" dt="2022-06-23T01:13:14.684" v="53" actId="26606"/>
          <ac:spMkLst>
            <pc:docMk/>
            <pc:sldMk cId="2140789002" sldId="263"/>
            <ac:spMk id="20" creationId="{F74639F7-E3C7-4165-A83E-6386A86BA1DA}"/>
          </ac:spMkLst>
        </pc:spChg>
        <pc:spChg chg="del">
          <ac:chgData name="Kassandra Moreno" userId="5d05fbaf77664399" providerId="LiveId" clId="{6034098E-7468-4078-AA95-08FBAE284691}" dt="2022-06-23T01:13:14.684" v="53" actId="26606"/>
          <ac:spMkLst>
            <pc:docMk/>
            <pc:sldMk cId="2140789002" sldId="263"/>
            <ac:spMk id="22" creationId="{8B3AF0F1-707A-463E-B5EE-33C63A40CFC9}"/>
          </ac:spMkLst>
        </pc:spChg>
        <pc:spChg chg="add">
          <ac:chgData name="Kassandra Moreno" userId="5d05fbaf77664399" providerId="LiveId" clId="{6034098E-7468-4078-AA95-08FBAE284691}" dt="2022-06-23T01:13:14.684" v="53" actId="26606"/>
          <ac:spMkLst>
            <pc:docMk/>
            <pc:sldMk cId="2140789002" sldId="263"/>
            <ac:spMk id="27" creationId="{7316481C-0A49-4796-812B-0D64F063B720}"/>
          </ac:spMkLst>
        </pc:spChg>
        <pc:spChg chg="add">
          <ac:chgData name="Kassandra Moreno" userId="5d05fbaf77664399" providerId="LiveId" clId="{6034098E-7468-4078-AA95-08FBAE284691}" dt="2022-06-23T01:13:14.684" v="53" actId="26606"/>
          <ac:spMkLst>
            <pc:docMk/>
            <pc:sldMk cId="2140789002" sldId="263"/>
            <ac:spMk id="29" creationId="{A5271697-90F1-4A23-8EF2-0179F2EAFACB}"/>
          </ac:spMkLst>
        </pc:spChg>
        <pc:spChg chg="add">
          <ac:chgData name="Kassandra Moreno" userId="5d05fbaf77664399" providerId="LiveId" clId="{6034098E-7468-4078-AA95-08FBAE284691}" dt="2022-06-23T01:13:14.684" v="53" actId="26606"/>
          <ac:spMkLst>
            <pc:docMk/>
            <pc:sldMk cId="2140789002" sldId="263"/>
            <ac:spMk id="53" creationId="{D9F5512A-48E1-4C07-B75E-3CCC517B6804}"/>
          </ac:spMkLst>
        </pc:spChg>
        <pc:grpChg chg="add">
          <ac:chgData name="Kassandra Moreno" userId="5d05fbaf77664399" providerId="LiveId" clId="{6034098E-7468-4078-AA95-08FBAE284691}" dt="2022-06-23T01:13:14.684" v="53" actId="26606"/>
          <ac:grpSpMkLst>
            <pc:docMk/>
            <pc:sldMk cId="2140789002" sldId="263"/>
            <ac:grpSpMk id="31" creationId="{0924561D-756D-410B-973A-E68C2552C20C}"/>
          </ac:grpSpMkLst>
        </pc:grpChg>
        <pc:picChg chg="mod ord">
          <ac:chgData name="Kassandra Moreno" userId="5d05fbaf77664399" providerId="LiveId" clId="{6034098E-7468-4078-AA95-08FBAE284691}" dt="2022-06-23T01:13:14.684" v="53" actId="26606"/>
          <ac:picMkLst>
            <pc:docMk/>
            <pc:sldMk cId="2140789002" sldId="263"/>
            <ac:picMk id="14" creationId="{7BEC95A9-79BC-9C3A-3A54-40925046BF27}"/>
          </ac:picMkLst>
        </pc:picChg>
        <pc:picChg chg="mod">
          <ac:chgData name="Kassandra Moreno" userId="5d05fbaf77664399" providerId="LiveId" clId="{6034098E-7468-4078-AA95-08FBAE284691}" dt="2022-06-23T01:13:14.684" v="53" actId="26606"/>
          <ac:picMkLst>
            <pc:docMk/>
            <pc:sldMk cId="2140789002" sldId="263"/>
            <ac:picMk id="15" creationId="{D3EE5065-BF99-9478-CC6D-C17F0153EB1A}"/>
          </ac:picMkLst>
        </pc:picChg>
      </pc:sldChg>
      <pc:sldChg chg="addSp delSp modSp mod setBg">
        <pc:chgData name="Kassandra Moreno" userId="5d05fbaf77664399" providerId="LiveId" clId="{6034098E-7468-4078-AA95-08FBAE284691}" dt="2022-06-23T01:36:45.486" v="404" actId="1076"/>
        <pc:sldMkLst>
          <pc:docMk/>
          <pc:sldMk cId="2364107471" sldId="264"/>
        </pc:sldMkLst>
        <pc:spChg chg="mod">
          <ac:chgData name="Kassandra Moreno" userId="5d05fbaf77664399" providerId="LiveId" clId="{6034098E-7468-4078-AA95-08FBAE284691}" dt="2022-06-23T01:35:35.562" v="402" actId="313"/>
          <ac:spMkLst>
            <pc:docMk/>
            <pc:sldMk cId="2364107471" sldId="264"/>
            <ac:spMk id="2" creationId="{353D94B5-53DC-E95C-C8A2-11845AF9BA5A}"/>
          </ac:spMkLst>
        </pc:spChg>
        <pc:spChg chg="del">
          <ac:chgData name="Kassandra Moreno" userId="5d05fbaf77664399" providerId="LiveId" clId="{6034098E-7468-4078-AA95-08FBAE284691}" dt="2022-06-23T01:13:44.737" v="57" actId="26606"/>
          <ac:spMkLst>
            <pc:docMk/>
            <pc:sldMk cId="2364107471" sldId="264"/>
            <ac:spMk id="3" creationId="{1B368430-D42C-2ACB-1C99-3892F34BD949}"/>
          </ac:spMkLst>
        </pc:spChg>
        <pc:spChg chg="add">
          <ac:chgData name="Kassandra Moreno" userId="5d05fbaf77664399" providerId="LiveId" clId="{6034098E-7468-4078-AA95-08FBAE284691}" dt="2022-06-23T01:13:44.737" v="57" actId="26606"/>
          <ac:spMkLst>
            <pc:docMk/>
            <pc:sldMk cId="2364107471" sldId="264"/>
            <ac:spMk id="8" creationId="{4A70F4F6-8761-4016-931A-4535464E4C26}"/>
          </ac:spMkLst>
        </pc:spChg>
        <pc:spChg chg="add">
          <ac:chgData name="Kassandra Moreno" userId="5d05fbaf77664399" providerId="LiveId" clId="{6034098E-7468-4078-AA95-08FBAE284691}" dt="2022-06-23T01:13:44.737" v="57" actId="26606"/>
          <ac:spMkLst>
            <pc:docMk/>
            <pc:sldMk cId="2364107471" sldId="264"/>
            <ac:spMk id="10" creationId="{A5271697-90F1-4A23-8EF2-0179F2EAFACB}"/>
          </ac:spMkLst>
        </pc:spChg>
        <pc:spChg chg="add">
          <ac:chgData name="Kassandra Moreno" userId="5d05fbaf77664399" providerId="LiveId" clId="{6034098E-7468-4078-AA95-08FBAE284691}" dt="2022-06-23T01:13:44.737" v="57" actId="26606"/>
          <ac:spMkLst>
            <pc:docMk/>
            <pc:sldMk cId="2364107471" sldId="264"/>
            <ac:spMk id="34" creationId="{D9F5512A-48E1-4C07-B75E-3CCC517B6804}"/>
          </ac:spMkLst>
        </pc:spChg>
        <pc:grpChg chg="add">
          <ac:chgData name="Kassandra Moreno" userId="5d05fbaf77664399" providerId="LiveId" clId="{6034098E-7468-4078-AA95-08FBAE284691}" dt="2022-06-23T01:13:44.737" v="57" actId="26606"/>
          <ac:grpSpMkLst>
            <pc:docMk/>
            <pc:sldMk cId="2364107471" sldId="264"/>
            <ac:grpSpMk id="12" creationId="{B4C49FD3-CD95-4BA4-8BD3-B4A4C6844FCC}"/>
          </ac:grpSpMkLst>
        </pc:grpChg>
        <pc:picChg chg="add mod">
          <ac:chgData name="Kassandra Moreno" userId="5d05fbaf77664399" providerId="LiveId" clId="{6034098E-7468-4078-AA95-08FBAE284691}" dt="2022-06-23T01:36:45.486" v="404" actId="1076"/>
          <ac:picMkLst>
            <pc:docMk/>
            <pc:sldMk cId="2364107471" sldId="264"/>
            <ac:picMk id="4" creationId="{EC18EE7A-8166-E207-5041-0F055445AC0A}"/>
          </ac:picMkLst>
        </pc:picChg>
      </pc:sldChg>
      <pc:sldChg chg="addSp delSp modSp mod setBg">
        <pc:chgData name="Kassandra Moreno" userId="5d05fbaf77664399" providerId="LiveId" clId="{6034098E-7468-4078-AA95-08FBAE284691}" dt="2022-06-24T01:14:05.104" v="2815" actId="1076"/>
        <pc:sldMkLst>
          <pc:docMk/>
          <pc:sldMk cId="3987922885" sldId="265"/>
        </pc:sldMkLst>
        <pc:spChg chg="mod">
          <ac:chgData name="Kassandra Moreno" userId="5d05fbaf77664399" providerId="LiveId" clId="{6034098E-7468-4078-AA95-08FBAE284691}" dt="2022-06-24T01:13:47.952" v="2812" actId="1076"/>
          <ac:spMkLst>
            <pc:docMk/>
            <pc:sldMk cId="3987922885" sldId="265"/>
            <ac:spMk id="2" creationId="{BFF88271-04B6-6102-27FA-7127F3AF9B07}"/>
          </ac:spMkLst>
        </pc:spChg>
        <pc:spChg chg="del">
          <ac:chgData name="Kassandra Moreno" userId="5d05fbaf77664399" providerId="LiveId" clId="{6034098E-7468-4078-AA95-08FBAE284691}" dt="2022-06-23T01:13:46.966" v="58" actId="26606"/>
          <ac:spMkLst>
            <pc:docMk/>
            <pc:sldMk cId="3987922885" sldId="265"/>
            <ac:spMk id="3" creationId="{676E8F1D-66BC-6E0B-EB40-F9357C3F579F}"/>
          </ac:spMkLst>
        </pc:spChg>
        <pc:spChg chg="add">
          <ac:chgData name="Kassandra Moreno" userId="5d05fbaf77664399" providerId="LiveId" clId="{6034098E-7468-4078-AA95-08FBAE284691}" dt="2022-06-23T01:13:46.966" v="58" actId="26606"/>
          <ac:spMkLst>
            <pc:docMk/>
            <pc:sldMk cId="3987922885" sldId="265"/>
            <ac:spMk id="8" creationId="{4A70F4F6-8761-4016-931A-4535464E4C26}"/>
          </ac:spMkLst>
        </pc:spChg>
        <pc:spChg chg="add">
          <ac:chgData name="Kassandra Moreno" userId="5d05fbaf77664399" providerId="LiveId" clId="{6034098E-7468-4078-AA95-08FBAE284691}" dt="2022-06-23T01:13:46.966" v="58" actId="26606"/>
          <ac:spMkLst>
            <pc:docMk/>
            <pc:sldMk cId="3987922885" sldId="265"/>
            <ac:spMk id="10" creationId="{A5271697-90F1-4A23-8EF2-0179F2EAFACB}"/>
          </ac:spMkLst>
        </pc:spChg>
        <pc:spChg chg="add">
          <ac:chgData name="Kassandra Moreno" userId="5d05fbaf77664399" providerId="LiveId" clId="{6034098E-7468-4078-AA95-08FBAE284691}" dt="2022-06-23T01:13:46.966" v="58" actId="26606"/>
          <ac:spMkLst>
            <pc:docMk/>
            <pc:sldMk cId="3987922885" sldId="265"/>
            <ac:spMk id="34" creationId="{D9F5512A-48E1-4C07-B75E-3CCC517B6804}"/>
          </ac:spMkLst>
        </pc:spChg>
        <pc:grpChg chg="add">
          <ac:chgData name="Kassandra Moreno" userId="5d05fbaf77664399" providerId="LiveId" clId="{6034098E-7468-4078-AA95-08FBAE284691}" dt="2022-06-23T01:13:46.966" v="58" actId="26606"/>
          <ac:grpSpMkLst>
            <pc:docMk/>
            <pc:sldMk cId="3987922885" sldId="265"/>
            <ac:grpSpMk id="12" creationId="{B4C49FD3-CD95-4BA4-8BD3-B4A4C6844FCC}"/>
          </ac:grpSpMkLst>
        </pc:grpChg>
        <pc:picChg chg="add mod">
          <ac:chgData name="Kassandra Moreno" userId="5d05fbaf77664399" providerId="LiveId" clId="{6034098E-7468-4078-AA95-08FBAE284691}" dt="2022-06-24T01:14:05.104" v="2815" actId="1076"/>
          <ac:picMkLst>
            <pc:docMk/>
            <pc:sldMk cId="3987922885" sldId="265"/>
            <ac:picMk id="5" creationId="{D02FF31B-D0B5-AB5A-8917-0165163976A5}"/>
          </ac:picMkLst>
        </pc:picChg>
        <pc:picChg chg="add mod modCrop">
          <ac:chgData name="Kassandra Moreno" userId="5d05fbaf77664399" providerId="LiveId" clId="{6034098E-7468-4078-AA95-08FBAE284691}" dt="2022-06-23T02:03:18.263" v="441" actId="1076"/>
          <ac:picMkLst>
            <pc:docMk/>
            <pc:sldMk cId="3987922885" sldId="265"/>
            <ac:picMk id="6" creationId="{AA7AF303-4D7C-8B02-21E6-1C3C67E14709}"/>
          </ac:picMkLst>
        </pc:picChg>
        <pc:picChg chg="add mod modCrop">
          <ac:chgData name="Kassandra Moreno" userId="5d05fbaf77664399" providerId="LiveId" clId="{6034098E-7468-4078-AA95-08FBAE284691}" dt="2022-06-23T02:03:29.034" v="444" actId="1076"/>
          <ac:picMkLst>
            <pc:docMk/>
            <pc:sldMk cId="3987922885" sldId="265"/>
            <ac:picMk id="7" creationId="{0D61E59C-642C-CEC4-EAE0-941B9F2D7918}"/>
          </ac:picMkLst>
        </pc:picChg>
      </pc:sldChg>
      <pc:sldChg chg="addSp delSp modSp mod setBg">
        <pc:chgData name="Kassandra Moreno" userId="5d05fbaf77664399" providerId="LiveId" clId="{6034098E-7468-4078-AA95-08FBAE284691}" dt="2022-06-23T01:30:50.081" v="323" actId="20577"/>
        <pc:sldMkLst>
          <pc:docMk/>
          <pc:sldMk cId="1622473806" sldId="266"/>
        </pc:sldMkLst>
        <pc:spChg chg="mod">
          <ac:chgData name="Kassandra Moreno" userId="5d05fbaf77664399" providerId="LiveId" clId="{6034098E-7468-4078-AA95-08FBAE284691}" dt="2022-06-23T01:30:50.081" v="323" actId="20577"/>
          <ac:spMkLst>
            <pc:docMk/>
            <pc:sldMk cId="1622473806" sldId="266"/>
            <ac:spMk id="2" creationId="{5F670361-DBD5-4B01-55A0-079405896700}"/>
          </ac:spMkLst>
        </pc:spChg>
        <pc:spChg chg="del mod">
          <ac:chgData name="Kassandra Moreno" userId="5d05fbaf77664399" providerId="LiveId" clId="{6034098E-7468-4078-AA95-08FBAE284691}" dt="2022-06-23T01:13:35.783" v="55" actId="26606"/>
          <ac:spMkLst>
            <pc:docMk/>
            <pc:sldMk cId="1622473806" sldId="266"/>
            <ac:spMk id="3" creationId="{DA876D08-2553-F79B-B69A-CEB2D191A59F}"/>
          </ac:spMkLst>
        </pc:spChg>
        <pc:spChg chg="add del">
          <ac:chgData name="Kassandra Moreno" userId="5d05fbaf77664399" providerId="LiveId" clId="{6034098E-7468-4078-AA95-08FBAE284691}" dt="2022-06-23T01:13:35.783" v="55" actId="26606"/>
          <ac:spMkLst>
            <pc:docMk/>
            <pc:sldMk cId="1622473806" sldId="266"/>
            <ac:spMk id="8" creationId="{64F519EA-836C-4E21-87EE-CE7AB018636F}"/>
          </ac:spMkLst>
        </pc:spChg>
        <pc:spChg chg="add del">
          <ac:chgData name="Kassandra Moreno" userId="5d05fbaf77664399" providerId="LiveId" clId="{6034098E-7468-4078-AA95-08FBAE284691}" dt="2022-06-23T01:13:35.783" v="55" actId="26606"/>
          <ac:spMkLst>
            <pc:docMk/>
            <pc:sldMk cId="1622473806" sldId="266"/>
            <ac:spMk id="10" creationId="{E3E51905-F374-4E1A-97CF-B741584B74D5}"/>
          </ac:spMkLst>
        </pc:spChg>
        <pc:spChg chg="add del">
          <ac:chgData name="Kassandra Moreno" userId="5d05fbaf77664399" providerId="LiveId" clId="{6034098E-7468-4078-AA95-08FBAE284691}" dt="2022-06-23T01:13:35.783" v="55" actId="26606"/>
          <ac:spMkLst>
            <pc:docMk/>
            <pc:sldMk cId="1622473806" sldId="266"/>
            <ac:spMk id="12" creationId="{A210685A-6235-45A7-850D-A6F555466EF7}"/>
          </ac:spMkLst>
        </pc:spChg>
        <pc:spChg chg="add">
          <ac:chgData name="Kassandra Moreno" userId="5d05fbaf77664399" providerId="LiveId" clId="{6034098E-7468-4078-AA95-08FBAE284691}" dt="2022-06-23T01:13:35.783" v="55" actId="26606"/>
          <ac:spMkLst>
            <pc:docMk/>
            <pc:sldMk cId="1622473806" sldId="266"/>
            <ac:spMk id="44" creationId="{4A70F4F6-8761-4016-931A-4535464E4C26}"/>
          </ac:spMkLst>
        </pc:spChg>
        <pc:spChg chg="add">
          <ac:chgData name="Kassandra Moreno" userId="5d05fbaf77664399" providerId="LiveId" clId="{6034098E-7468-4078-AA95-08FBAE284691}" dt="2022-06-23T01:13:35.783" v="55" actId="26606"/>
          <ac:spMkLst>
            <pc:docMk/>
            <pc:sldMk cId="1622473806" sldId="266"/>
            <ac:spMk id="46" creationId="{A5271697-90F1-4A23-8EF2-0179F2EAFACB}"/>
          </ac:spMkLst>
        </pc:spChg>
        <pc:spChg chg="add">
          <ac:chgData name="Kassandra Moreno" userId="5d05fbaf77664399" providerId="LiveId" clId="{6034098E-7468-4078-AA95-08FBAE284691}" dt="2022-06-23T01:13:35.783" v="55" actId="26606"/>
          <ac:spMkLst>
            <pc:docMk/>
            <pc:sldMk cId="1622473806" sldId="266"/>
            <ac:spMk id="70" creationId="{D9F5512A-48E1-4C07-B75E-3CCC517B6804}"/>
          </ac:spMkLst>
        </pc:spChg>
        <pc:grpChg chg="add del">
          <ac:chgData name="Kassandra Moreno" userId="5d05fbaf77664399" providerId="LiveId" clId="{6034098E-7468-4078-AA95-08FBAE284691}" dt="2022-06-23T01:13:35.783" v="55" actId="26606"/>
          <ac:grpSpMkLst>
            <pc:docMk/>
            <pc:sldMk cId="1622473806" sldId="266"/>
            <ac:grpSpMk id="14" creationId="{C833A70A-9722-46F0-A5EB-C72F78747079}"/>
          </ac:grpSpMkLst>
        </pc:grpChg>
        <pc:grpChg chg="add">
          <ac:chgData name="Kassandra Moreno" userId="5d05fbaf77664399" providerId="LiveId" clId="{6034098E-7468-4078-AA95-08FBAE284691}" dt="2022-06-23T01:13:35.783" v="55" actId="26606"/>
          <ac:grpSpMkLst>
            <pc:docMk/>
            <pc:sldMk cId="1622473806" sldId="266"/>
            <ac:grpSpMk id="48" creationId="{B4C49FD3-CD95-4BA4-8BD3-B4A4C6844FCC}"/>
          </ac:grpSpMkLst>
        </pc:grpChg>
        <pc:picChg chg="add mod modCrop">
          <ac:chgData name="Kassandra Moreno" userId="5d05fbaf77664399" providerId="LiveId" clId="{6034098E-7468-4078-AA95-08FBAE284691}" dt="2022-06-23T01:26:10.446" v="208" actId="1076"/>
          <ac:picMkLst>
            <pc:docMk/>
            <pc:sldMk cId="1622473806" sldId="266"/>
            <ac:picMk id="4" creationId="{2B66911B-620B-DE92-A4A0-A7CD5752BD65}"/>
          </ac:picMkLst>
        </pc:picChg>
      </pc:sldChg>
      <pc:sldChg chg="addSp delSp modSp mod setBg">
        <pc:chgData name="Kassandra Moreno" userId="5d05fbaf77664399" providerId="LiveId" clId="{6034098E-7468-4078-AA95-08FBAE284691}" dt="2022-06-23T01:33:27.372" v="343" actId="20577"/>
        <pc:sldMkLst>
          <pc:docMk/>
          <pc:sldMk cId="2032894820" sldId="267"/>
        </pc:sldMkLst>
        <pc:spChg chg="mod">
          <ac:chgData name="Kassandra Moreno" userId="5d05fbaf77664399" providerId="LiveId" clId="{6034098E-7468-4078-AA95-08FBAE284691}" dt="2022-06-23T01:33:27.372" v="343" actId="20577"/>
          <ac:spMkLst>
            <pc:docMk/>
            <pc:sldMk cId="2032894820" sldId="267"/>
            <ac:spMk id="2" creationId="{5C6F3AC0-FFB5-9855-A936-C60217EBDCA4}"/>
          </ac:spMkLst>
        </pc:spChg>
        <pc:spChg chg="del">
          <ac:chgData name="Kassandra Moreno" userId="5d05fbaf77664399" providerId="LiveId" clId="{6034098E-7468-4078-AA95-08FBAE284691}" dt="2022-06-23T01:13:41.271" v="56" actId="26606"/>
          <ac:spMkLst>
            <pc:docMk/>
            <pc:sldMk cId="2032894820" sldId="267"/>
            <ac:spMk id="3" creationId="{D00BD173-7B8B-2507-6947-66A2CDA2F105}"/>
          </ac:spMkLst>
        </pc:spChg>
        <pc:spChg chg="add">
          <ac:chgData name="Kassandra Moreno" userId="5d05fbaf77664399" providerId="LiveId" clId="{6034098E-7468-4078-AA95-08FBAE284691}" dt="2022-06-23T01:13:41.271" v="56" actId="26606"/>
          <ac:spMkLst>
            <pc:docMk/>
            <pc:sldMk cId="2032894820" sldId="267"/>
            <ac:spMk id="8" creationId="{4A70F4F6-8761-4016-931A-4535464E4C26}"/>
          </ac:spMkLst>
        </pc:spChg>
        <pc:spChg chg="add">
          <ac:chgData name="Kassandra Moreno" userId="5d05fbaf77664399" providerId="LiveId" clId="{6034098E-7468-4078-AA95-08FBAE284691}" dt="2022-06-23T01:13:41.271" v="56" actId="26606"/>
          <ac:spMkLst>
            <pc:docMk/>
            <pc:sldMk cId="2032894820" sldId="267"/>
            <ac:spMk id="10" creationId="{A5271697-90F1-4A23-8EF2-0179F2EAFACB}"/>
          </ac:spMkLst>
        </pc:spChg>
        <pc:spChg chg="add">
          <ac:chgData name="Kassandra Moreno" userId="5d05fbaf77664399" providerId="LiveId" clId="{6034098E-7468-4078-AA95-08FBAE284691}" dt="2022-06-23T01:13:41.271" v="56" actId="26606"/>
          <ac:spMkLst>
            <pc:docMk/>
            <pc:sldMk cId="2032894820" sldId="267"/>
            <ac:spMk id="34" creationId="{D9F5512A-48E1-4C07-B75E-3CCC517B6804}"/>
          </ac:spMkLst>
        </pc:spChg>
        <pc:grpChg chg="add">
          <ac:chgData name="Kassandra Moreno" userId="5d05fbaf77664399" providerId="LiveId" clId="{6034098E-7468-4078-AA95-08FBAE284691}" dt="2022-06-23T01:13:41.271" v="56" actId="26606"/>
          <ac:grpSpMkLst>
            <pc:docMk/>
            <pc:sldMk cId="2032894820" sldId="267"/>
            <ac:grpSpMk id="12" creationId="{B4C49FD3-CD95-4BA4-8BD3-B4A4C6844FCC}"/>
          </ac:grpSpMkLst>
        </pc:grpChg>
        <pc:picChg chg="add mod">
          <ac:chgData name="Kassandra Moreno" userId="5d05fbaf77664399" providerId="LiveId" clId="{6034098E-7468-4078-AA95-08FBAE284691}" dt="2022-06-23T01:31:37.666" v="331" actId="1076"/>
          <ac:picMkLst>
            <pc:docMk/>
            <pc:sldMk cId="2032894820" sldId="267"/>
            <ac:picMk id="4" creationId="{72ADB98D-A293-F989-44D1-45B31543D865}"/>
          </ac:picMkLst>
        </pc:picChg>
      </pc:sldChg>
      <pc:sldChg chg="addSp modSp new mod setBg">
        <pc:chgData name="Kassandra Moreno" userId="5d05fbaf77664399" providerId="LiveId" clId="{6034098E-7468-4078-AA95-08FBAE284691}" dt="2022-06-24T00:32:52.643" v="899" actId="122"/>
        <pc:sldMkLst>
          <pc:docMk/>
          <pc:sldMk cId="1262178544" sldId="268"/>
        </pc:sldMkLst>
        <pc:spChg chg="mod">
          <ac:chgData name="Kassandra Moreno" userId="5d05fbaf77664399" providerId="LiveId" clId="{6034098E-7468-4078-AA95-08FBAE284691}" dt="2022-06-23T01:18:53.735" v="78" actId="26606"/>
          <ac:spMkLst>
            <pc:docMk/>
            <pc:sldMk cId="1262178544" sldId="268"/>
            <ac:spMk id="2" creationId="{E10C1818-93EF-6BF4-D762-F2BDBECD18F0}"/>
          </ac:spMkLst>
        </pc:spChg>
        <pc:spChg chg="mod">
          <ac:chgData name="Kassandra Moreno" userId="5d05fbaf77664399" providerId="LiveId" clId="{6034098E-7468-4078-AA95-08FBAE284691}" dt="2022-06-24T00:32:52.643" v="899" actId="122"/>
          <ac:spMkLst>
            <pc:docMk/>
            <pc:sldMk cId="1262178544" sldId="268"/>
            <ac:spMk id="3" creationId="{D75635C2-5640-8A53-9F73-B1B6949EA92D}"/>
          </ac:spMkLst>
        </pc:spChg>
        <pc:spChg chg="add">
          <ac:chgData name="Kassandra Moreno" userId="5d05fbaf77664399" providerId="LiveId" clId="{6034098E-7468-4078-AA95-08FBAE284691}" dt="2022-06-23T01:18:53.735" v="78" actId="26606"/>
          <ac:spMkLst>
            <pc:docMk/>
            <pc:sldMk cId="1262178544" sldId="268"/>
            <ac:spMk id="8" creationId="{E3E51905-F374-4E1A-97CF-B741584B74D5}"/>
          </ac:spMkLst>
        </pc:spChg>
        <pc:spChg chg="add">
          <ac:chgData name="Kassandra Moreno" userId="5d05fbaf77664399" providerId="LiveId" clId="{6034098E-7468-4078-AA95-08FBAE284691}" dt="2022-06-23T01:18:53.735" v="78" actId="26606"/>
          <ac:spMkLst>
            <pc:docMk/>
            <pc:sldMk cId="1262178544" sldId="268"/>
            <ac:spMk id="10" creationId="{DDD926EC-6F88-4D89-9AED-1C4C1AC00E22}"/>
          </ac:spMkLst>
        </pc:spChg>
        <pc:spChg chg="add">
          <ac:chgData name="Kassandra Moreno" userId="5d05fbaf77664399" providerId="LiveId" clId="{6034098E-7468-4078-AA95-08FBAE284691}" dt="2022-06-23T01:18:53.735" v="78" actId="26606"/>
          <ac:spMkLst>
            <pc:docMk/>
            <pc:sldMk cId="1262178544" sldId="268"/>
            <ac:spMk id="12" creationId="{A210685A-6235-45A7-850D-A6F555466EF7}"/>
          </ac:spMkLst>
        </pc:spChg>
        <pc:grpChg chg="add">
          <ac:chgData name="Kassandra Moreno" userId="5d05fbaf77664399" providerId="LiveId" clId="{6034098E-7468-4078-AA95-08FBAE284691}" dt="2022-06-23T01:18:53.735" v="78" actId="26606"/>
          <ac:grpSpMkLst>
            <pc:docMk/>
            <pc:sldMk cId="1262178544" sldId="268"/>
            <ac:grpSpMk id="14" creationId="{C4218787-E6A4-4B80-9264-401AC864C8A6}"/>
          </ac:grpSpMkLst>
        </pc:grpChg>
        <pc:grpChg chg="add">
          <ac:chgData name="Kassandra Moreno" userId="5d05fbaf77664399" providerId="LiveId" clId="{6034098E-7468-4078-AA95-08FBAE284691}" dt="2022-06-23T01:18:53.735" v="78" actId="26606"/>
          <ac:grpSpMkLst>
            <pc:docMk/>
            <pc:sldMk cId="1262178544" sldId="268"/>
            <ac:grpSpMk id="28" creationId="{0CAE4406-0262-4B0E-8BEC-062D5079F2EC}"/>
          </ac:grpSpMkLst>
        </pc:grpChg>
      </pc:sldChg>
      <pc:sldChg chg="addSp delSp modSp new mod setBg modClrScheme chgLayout">
        <pc:chgData name="Kassandra Moreno" userId="5d05fbaf77664399" providerId="LiveId" clId="{6034098E-7468-4078-AA95-08FBAE284691}" dt="2022-06-24T01:01:40.171" v="2776" actId="1076"/>
        <pc:sldMkLst>
          <pc:docMk/>
          <pc:sldMk cId="3931346496" sldId="269"/>
        </pc:sldMkLst>
        <pc:spChg chg="del mod ord">
          <ac:chgData name="Kassandra Moreno" userId="5d05fbaf77664399" providerId="LiveId" clId="{6034098E-7468-4078-AA95-08FBAE284691}" dt="2022-06-23T01:11:32.458" v="14" actId="700"/>
          <ac:spMkLst>
            <pc:docMk/>
            <pc:sldMk cId="3931346496" sldId="269"/>
            <ac:spMk id="2" creationId="{BA64DC20-224A-F143-C4D7-842361ACC867}"/>
          </ac:spMkLst>
        </pc:spChg>
        <pc:spChg chg="del mod ord">
          <ac:chgData name="Kassandra Moreno" userId="5d05fbaf77664399" providerId="LiveId" clId="{6034098E-7468-4078-AA95-08FBAE284691}" dt="2022-06-23T01:11:32.458" v="14" actId="700"/>
          <ac:spMkLst>
            <pc:docMk/>
            <pc:sldMk cId="3931346496" sldId="269"/>
            <ac:spMk id="3" creationId="{B5B21332-CE9D-D839-6AA4-AE034CECC395}"/>
          </ac:spMkLst>
        </pc:spChg>
        <pc:spChg chg="del">
          <ac:chgData name="Kassandra Moreno" userId="5d05fbaf77664399" providerId="LiveId" clId="{6034098E-7468-4078-AA95-08FBAE284691}" dt="2022-06-23T01:11:32.458" v="14" actId="700"/>
          <ac:spMkLst>
            <pc:docMk/>
            <pc:sldMk cId="3931346496" sldId="269"/>
            <ac:spMk id="4" creationId="{947492A6-95EE-5F7D-2B4F-D010AA62148F}"/>
          </ac:spMkLst>
        </pc:spChg>
        <pc:spChg chg="add mod ord">
          <ac:chgData name="Kassandra Moreno" userId="5d05fbaf77664399" providerId="LiveId" clId="{6034098E-7468-4078-AA95-08FBAE284691}" dt="2022-06-24T01:01:40.171" v="2776" actId="1076"/>
          <ac:spMkLst>
            <pc:docMk/>
            <pc:sldMk cId="3931346496" sldId="269"/>
            <ac:spMk id="5" creationId="{A3858160-AAA3-448F-14B6-441503CAF55A}"/>
          </ac:spMkLst>
        </pc:spChg>
        <pc:spChg chg="add del mod ord">
          <ac:chgData name="Kassandra Moreno" userId="5d05fbaf77664399" providerId="LiveId" clId="{6034098E-7468-4078-AA95-08FBAE284691}" dt="2022-06-23T01:17:15.873" v="74" actId="26606"/>
          <ac:spMkLst>
            <pc:docMk/>
            <pc:sldMk cId="3931346496" sldId="269"/>
            <ac:spMk id="6" creationId="{FF21193E-4039-3829-806C-28A2038E1D91}"/>
          </ac:spMkLst>
        </pc:spChg>
        <pc:spChg chg="add del">
          <ac:chgData name="Kassandra Moreno" userId="5d05fbaf77664399" providerId="LiveId" clId="{6034098E-7468-4078-AA95-08FBAE284691}" dt="2022-06-23T01:17:22.825" v="75" actId="26606"/>
          <ac:spMkLst>
            <pc:docMk/>
            <pc:sldMk cId="3931346496" sldId="269"/>
            <ac:spMk id="11" creationId="{D55CD764-972B-4CA5-A885-53E55C63E174}"/>
          </ac:spMkLst>
        </pc:spChg>
        <pc:spChg chg="add del">
          <ac:chgData name="Kassandra Moreno" userId="5d05fbaf77664399" providerId="LiveId" clId="{6034098E-7468-4078-AA95-08FBAE284691}" dt="2022-06-23T01:17:22.825" v="75" actId="26606"/>
          <ac:spMkLst>
            <pc:docMk/>
            <pc:sldMk cId="3931346496" sldId="269"/>
            <ac:spMk id="13" creationId="{34165AB3-7006-4430-BCE3-25476BE13322}"/>
          </ac:spMkLst>
        </pc:spChg>
        <pc:spChg chg="add del">
          <ac:chgData name="Kassandra Moreno" userId="5d05fbaf77664399" providerId="LiveId" clId="{6034098E-7468-4078-AA95-08FBAE284691}" dt="2022-06-23T01:17:22.825" v="75" actId="26606"/>
          <ac:spMkLst>
            <pc:docMk/>
            <pc:sldMk cId="3931346496" sldId="269"/>
            <ac:spMk id="37" creationId="{E3E51905-F374-4E1A-97CF-B741584B74D5}"/>
          </ac:spMkLst>
        </pc:spChg>
        <pc:spChg chg="add">
          <ac:chgData name="Kassandra Moreno" userId="5d05fbaf77664399" providerId="LiveId" clId="{6034098E-7468-4078-AA95-08FBAE284691}" dt="2022-06-23T01:17:22.825" v="75" actId="26606"/>
          <ac:spMkLst>
            <pc:docMk/>
            <pc:sldMk cId="3931346496" sldId="269"/>
            <ac:spMk id="42" creationId="{0786EB66-C867-4091-BE41-0977C3162303}"/>
          </ac:spMkLst>
        </pc:spChg>
        <pc:spChg chg="add">
          <ac:chgData name="Kassandra Moreno" userId="5d05fbaf77664399" providerId="LiveId" clId="{6034098E-7468-4078-AA95-08FBAE284691}" dt="2022-06-23T01:17:22.825" v="75" actId="26606"/>
          <ac:spMkLst>
            <pc:docMk/>
            <pc:sldMk cId="3931346496" sldId="269"/>
            <ac:spMk id="44" creationId="{49AC298A-B9B9-4BAB-BCF5-45A44E5BA7DC}"/>
          </ac:spMkLst>
        </pc:spChg>
        <pc:spChg chg="add">
          <ac:chgData name="Kassandra Moreno" userId="5d05fbaf77664399" providerId="LiveId" clId="{6034098E-7468-4078-AA95-08FBAE284691}" dt="2022-06-23T01:17:22.825" v="75" actId="26606"/>
          <ac:spMkLst>
            <pc:docMk/>
            <pc:sldMk cId="3931346496" sldId="269"/>
            <ac:spMk id="46" creationId="{81BF8F48-5FE7-4A46-8BEB-AF2AE44CD2E8}"/>
          </ac:spMkLst>
        </pc:spChg>
        <pc:grpChg chg="add del">
          <ac:chgData name="Kassandra Moreno" userId="5d05fbaf77664399" providerId="LiveId" clId="{6034098E-7468-4078-AA95-08FBAE284691}" dt="2022-06-23T01:17:22.825" v="75" actId="26606"/>
          <ac:grpSpMkLst>
            <pc:docMk/>
            <pc:sldMk cId="3931346496" sldId="269"/>
            <ac:grpSpMk id="15" creationId="{33781BED-7062-43F1-9C5B-786DF637BC07}"/>
          </ac:grpSpMkLst>
        </pc:grpChg>
        <pc:grpChg chg="add">
          <ac:chgData name="Kassandra Moreno" userId="5d05fbaf77664399" providerId="LiveId" clId="{6034098E-7468-4078-AA95-08FBAE284691}" dt="2022-06-23T01:17:22.825" v="75" actId="26606"/>
          <ac:grpSpMkLst>
            <pc:docMk/>
            <pc:sldMk cId="3931346496" sldId="269"/>
            <ac:grpSpMk id="48" creationId="{117AB195-E690-4959-B435-3BC469C2CA48}"/>
          </ac:grpSpMkLst>
        </pc:grpChg>
        <pc:grpChg chg="add">
          <ac:chgData name="Kassandra Moreno" userId="5d05fbaf77664399" providerId="LiveId" clId="{6034098E-7468-4078-AA95-08FBAE284691}" dt="2022-06-23T01:17:22.825" v="75" actId="26606"/>
          <ac:grpSpMkLst>
            <pc:docMk/>
            <pc:sldMk cId="3931346496" sldId="269"/>
            <ac:grpSpMk id="62" creationId="{9D9672DB-F953-4898-9C52-03A164FADEDC}"/>
          </ac:grpSpMkLst>
        </pc:grpChg>
      </pc:sldChg>
      <pc:sldChg chg="addSp delSp modSp new mod setBg modClrScheme chgLayout">
        <pc:chgData name="Kassandra Moreno" userId="5d05fbaf77664399" providerId="LiveId" clId="{6034098E-7468-4078-AA95-08FBAE284691}" dt="2022-06-24T01:02:16.862" v="2780" actId="1076"/>
        <pc:sldMkLst>
          <pc:docMk/>
          <pc:sldMk cId="58264123" sldId="270"/>
        </pc:sldMkLst>
        <pc:spChg chg="del mod ord">
          <ac:chgData name="Kassandra Moreno" userId="5d05fbaf77664399" providerId="LiveId" clId="{6034098E-7468-4078-AA95-08FBAE284691}" dt="2022-06-23T01:11:57.129" v="28" actId="700"/>
          <ac:spMkLst>
            <pc:docMk/>
            <pc:sldMk cId="58264123" sldId="270"/>
            <ac:spMk id="2" creationId="{E576B7D3-7B94-198A-2BEE-8E6C14408EF6}"/>
          </ac:spMkLst>
        </pc:spChg>
        <pc:spChg chg="del mod ord">
          <ac:chgData name="Kassandra Moreno" userId="5d05fbaf77664399" providerId="LiveId" clId="{6034098E-7468-4078-AA95-08FBAE284691}" dt="2022-06-23T01:11:57.129" v="28" actId="700"/>
          <ac:spMkLst>
            <pc:docMk/>
            <pc:sldMk cId="58264123" sldId="270"/>
            <ac:spMk id="3" creationId="{8C73B4EA-37AA-11EF-6C40-6E3249A50F79}"/>
          </ac:spMkLst>
        </pc:spChg>
        <pc:spChg chg="del">
          <ac:chgData name="Kassandra Moreno" userId="5d05fbaf77664399" providerId="LiveId" clId="{6034098E-7468-4078-AA95-08FBAE284691}" dt="2022-06-23T01:11:57.129" v="28" actId="700"/>
          <ac:spMkLst>
            <pc:docMk/>
            <pc:sldMk cId="58264123" sldId="270"/>
            <ac:spMk id="4" creationId="{BF8B54DE-7593-523D-9B19-8A0ED40BB363}"/>
          </ac:spMkLst>
        </pc:spChg>
        <pc:spChg chg="add mod ord">
          <ac:chgData name="Kassandra Moreno" userId="5d05fbaf77664399" providerId="LiveId" clId="{6034098E-7468-4078-AA95-08FBAE284691}" dt="2022-06-24T01:02:16.862" v="2780" actId="1076"/>
          <ac:spMkLst>
            <pc:docMk/>
            <pc:sldMk cId="58264123" sldId="270"/>
            <ac:spMk id="5" creationId="{FD04E9C4-FBA9-C7AC-AAE8-EF9BFCB9F053}"/>
          </ac:spMkLst>
        </pc:spChg>
        <pc:spChg chg="add del mod ord">
          <ac:chgData name="Kassandra Moreno" userId="5d05fbaf77664399" providerId="LiveId" clId="{6034098E-7468-4078-AA95-08FBAE284691}" dt="2022-06-23T01:16:12.875" v="72" actId="26606"/>
          <ac:spMkLst>
            <pc:docMk/>
            <pc:sldMk cId="58264123" sldId="270"/>
            <ac:spMk id="6" creationId="{111DC745-EF9F-F5B7-D587-9D5854E9A929}"/>
          </ac:spMkLst>
        </pc:spChg>
        <pc:spChg chg="add del">
          <ac:chgData name="Kassandra Moreno" userId="5d05fbaf77664399" providerId="LiveId" clId="{6034098E-7468-4078-AA95-08FBAE284691}" dt="2022-06-23T01:16:37.581" v="73" actId="26606"/>
          <ac:spMkLst>
            <pc:docMk/>
            <pc:sldMk cId="58264123" sldId="270"/>
            <ac:spMk id="11" creationId="{4A70F4F6-8761-4016-931A-4535464E4C26}"/>
          </ac:spMkLst>
        </pc:spChg>
        <pc:spChg chg="add del">
          <ac:chgData name="Kassandra Moreno" userId="5d05fbaf77664399" providerId="LiveId" clId="{6034098E-7468-4078-AA95-08FBAE284691}" dt="2022-06-23T01:16:37.581" v="73" actId="26606"/>
          <ac:spMkLst>
            <pc:docMk/>
            <pc:sldMk cId="58264123" sldId="270"/>
            <ac:spMk id="13" creationId="{A5271697-90F1-4A23-8EF2-0179F2EAFACB}"/>
          </ac:spMkLst>
        </pc:spChg>
        <pc:spChg chg="add del">
          <ac:chgData name="Kassandra Moreno" userId="5d05fbaf77664399" providerId="LiveId" clId="{6034098E-7468-4078-AA95-08FBAE284691}" dt="2022-06-23T01:16:37.581" v="73" actId="26606"/>
          <ac:spMkLst>
            <pc:docMk/>
            <pc:sldMk cId="58264123" sldId="270"/>
            <ac:spMk id="37" creationId="{D9F5512A-48E1-4C07-B75E-3CCC517B6804}"/>
          </ac:spMkLst>
        </pc:spChg>
        <pc:spChg chg="add">
          <ac:chgData name="Kassandra Moreno" userId="5d05fbaf77664399" providerId="LiveId" clId="{6034098E-7468-4078-AA95-08FBAE284691}" dt="2022-06-23T01:16:37.581" v="73" actId="26606"/>
          <ac:spMkLst>
            <pc:docMk/>
            <pc:sldMk cId="58264123" sldId="270"/>
            <ac:spMk id="42" creationId="{0786EB66-C867-4091-BE41-0977C3162303}"/>
          </ac:spMkLst>
        </pc:spChg>
        <pc:spChg chg="add">
          <ac:chgData name="Kassandra Moreno" userId="5d05fbaf77664399" providerId="LiveId" clId="{6034098E-7468-4078-AA95-08FBAE284691}" dt="2022-06-23T01:16:37.581" v="73" actId="26606"/>
          <ac:spMkLst>
            <pc:docMk/>
            <pc:sldMk cId="58264123" sldId="270"/>
            <ac:spMk id="44" creationId="{49AC298A-B9B9-4BAB-BCF5-45A44E5BA7DC}"/>
          </ac:spMkLst>
        </pc:spChg>
        <pc:spChg chg="add">
          <ac:chgData name="Kassandra Moreno" userId="5d05fbaf77664399" providerId="LiveId" clId="{6034098E-7468-4078-AA95-08FBAE284691}" dt="2022-06-23T01:16:37.581" v="73" actId="26606"/>
          <ac:spMkLst>
            <pc:docMk/>
            <pc:sldMk cId="58264123" sldId="270"/>
            <ac:spMk id="46" creationId="{81BF8F48-5FE7-4A46-8BEB-AF2AE44CD2E8}"/>
          </ac:spMkLst>
        </pc:spChg>
        <pc:grpChg chg="add del">
          <ac:chgData name="Kassandra Moreno" userId="5d05fbaf77664399" providerId="LiveId" clId="{6034098E-7468-4078-AA95-08FBAE284691}" dt="2022-06-23T01:16:37.581" v="73" actId="26606"/>
          <ac:grpSpMkLst>
            <pc:docMk/>
            <pc:sldMk cId="58264123" sldId="270"/>
            <ac:grpSpMk id="15" creationId="{B4C49FD3-CD95-4BA4-8BD3-B4A4C6844FCC}"/>
          </ac:grpSpMkLst>
        </pc:grpChg>
        <pc:grpChg chg="add">
          <ac:chgData name="Kassandra Moreno" userId="5d05fbaf77664399" providerId="LiveId" clId="{6034098E-7468-4078-AA95-08FBAE284691}" dt="2022-06-23T01:16:37.581" v="73" actId="26606"/>
          <ac:grpSpMkLst>
            <pc:docMk/>
            <pc:sldMk cId="58264123" sldId="270"/>
            <ac:grpSpMk id="48" creationId="{117AB195-E690-4959-B435-3BC469C2CA48}"/>
          </ac:grpSpMkLst>
        </pc:grpChg>
        <pc:grpChg chg="add">
          <ac:chgData name="Kassandra Moreno" userId="5d05fbaf77664399" providerId="LiveId" clId="{6034098E-7468-4078-AA95-08FBAE284691}" dt="2022-06-23T01:16:37.581" v="73" actId="26606"/>
          <ac:grpSpMkLst>
            <pc:docMk/>
            <pc:sldMk cId="58264123" sldId="270"/>
            <ac:grpSpMk id="62" creationId="{9D9672DB-F953-4898-9C52-03A164FADEDC}"/>
          </ac:grpSpMkLst>
        </pc:grpChg>
      </pc:sldChg>
      <pc:sldChg chg="addSp delSp modSp new mod setBg">
        <pc:chgData name="Kassandra Moreno" userId="5d05fbaf77664399" providerId="LiveId" clId="{6034098E-7468-4078-AA95-08FBAE284691}" dt="2022-06-24T01:01:52.694" v="2777" actId="1076"/>
        <pc:sldMkLst>
          <pc:docMk/>
          <pc:sldMk cId="2944327239" sldId="271"/>
        </pc:sldMkLst>
        <pc:spChg chg="mod">
          <ac:chgData name="Kassandra Moreno" userId="5d05fbaf77664399" providerId="LiveId" clId="{6034098E-7468-4078-AA95-08FBAE284691}" dt="2022-06-24T01:01:52.694" v="2777" actId="1076"/>
          <ac:spMkLst>
            <pc:docMk/>
            <pc:sldMk cId="2944327239" sldId="271"/>
            <ac:spMk id="2" creationId="{DC53A95B-E036-B169-3CEF-B85EBFDD6363}"/>
          </ac:spMkLst>
        </pc:spChg>
        <pc:spChg chg="del">
          <ac:chgData name="Kassandra Moreno" userId="5d05fbaf77664399" providerId="LiveId" clId="{6034098E-7468-4078-AA95-08FBAE284691}" dt="2022-06-23T01:17:26.970" v="76" actId="26606"/>
          <ac:spMkLst>
            <pc:docMk/>
            <pc:sldMk cId="2944327239" sldId="271"/>
            <ac:spMk id="3" creationId="{09853CF8-9908-1EA5-C875-346D4929CA7F}"/>
          </ac:spMkLst>
        </pc:spChg>
        <pc:spChg chg="add">
          <ac:chgData name="Kassandra Moreno" userId="5d05fbaf77664399" providerId="LiveId" clId="{6034098E-7468-4078-AA95-08FBAE284691}" dt="2022-06-23T01:17:26.970" v="76" actId="26606"/>
          <ac:spMkLst>
            <pc:docMk/>
            <pc:sldMk cId="2944327239" sldId="271"/>
            <ac:spMk id="8" creationId="{0786EB66-C867-4091-BE41-0977C3162303}"/>
          </ac:spMkLst>
        </pc:spChg>
        <pc:spChg chg="add">
          <ac:chgData name="Kassandra Moreno" userId="5d05fbaf77664399" providerId="LiveId" clId="{6034098E-7468-4078-AA95-08FBAE284691}" dt="2022-06-23T01:17:26.970" v="76" actId="26606"/>
          <ac:spMkLst>
            <pc:docMk/>
            <pc:sldMk cId="2944327239" sldId="271"/>
            <ac:spMk id="10" creationId="{49AC298A-B9B9-4BAB-BCF5-45A44E5BA7DC}"/>
          </ac:spMkLst>
        </pc:spChg>
        <pc:spChg chg="add">
          <ac:chgData name="Kassandra Moreno" userId="5d05fbaf77664399" providerId="LiveId" clId="{6034098E-7468-4078-AA95-08FBAE284691}" dt="2022-06-23T01:17:26.970" v="76" actId="26606"/>
          <ac:spMkLst>
            <pc:docMk/>
            <pc:sldMk cId="2944327239" sldId="271"/>
            <ac:spMk id="12" creationId="{81BF8F48-5FE7-4A46-8BEB-AF2AE44CD2E8}"/>
          </ac:spMkLst>
        </pc:spChg>
        <pc:grpChg chg="add">
          <ac:chgData name="Kassandra Moreno" userId="5d05fbaf77664399" providerId="LiveId" clId="{6034098E-7468-4078-AA95-08FBAE284691}" dt="2022-06-23T01:17:26.970" v="76" actId="26606"/>
          <ac:grpSpMkLst>
            <pc:docMk/>
            <pc:sldMk cId="2944327239" sldId="271"/>
            <ac:grpSpMk id="14" creationId="{117AB195-E690-4959-B435-3BC469C2CA48}"/>
          </ac:grpSpMkLst>
        </pc:grpChg>
        <pc:grpChg chg="add">
          <ac:chgData name="Kassandra Moreno" userId="5d05fbaf77664399" providerId="LiveId" clId="{6034098E-7468-4078-AA95-08FBAE284691}" dt="2022-06-23T01:17:26.970" v="76" actId="26606"/>
          <ac:grpSpMkLst>
            <pc:docMk/>
            <pc:sldMk cId="2944327239" sldId="271"/>
            <ac:grpSpMk id="28" creationId="{9D9672DB-F953-4898-9C52-03A164FADEDC}"/>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DD6B-EC2F-4242-BB01-3ADB2EA05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06E81A-1139-4F60-ADAD-CDBFA2DA7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CA7DA-A3ED-424E-96DB-EAC43B3A9C8C}"/>
              </a:ext>
            </a:extLst>
          </p:cNvPr>
          <p:cNvSpPr>
            <a:spLocks noGrp="1"/>
          </p:cNvSpPr>
          <p:nvPr>
            <p:ph type="dt" sz="half" idx="10"/>
          </p:nvPr>
        </p:nvSpPr>
        <p:spPr/>
        <p:txBody>
          <a:bodyPr/>
          <a:lstStyle/>
          <a:p>
            <a:fld id="{E574BDDD-E77C-4F65-80AE-A2B49D0566BE}" type="datetimeFigureOut">
              <a:rPr lang="en-US" smtClean="0"/>
              <a:t>6/23/2022</a:t>
            </a:fld>
            <a:endParaRPr lang="en-US"/>
          </a:p>
        </p:txBody>
      </p:sp>
      <p:sp>
        <p:nvSpPr>
          <p:cNvPr id="5" name="Footer Placeholder 4">
            <a:extLst>
              <a:ext uri="{FF2B5EF4-FFF2-40B4-BE49-F238E27FC236}">
                <a16:creationId xmlns:a16="http://schemas.microsoft.com/office/drawing/2014/main" id="{A5620E7B-DE6B-4599-AB9A-D6E6D1C52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98F17-D1A4-4B40-8467-04543C7AB05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74051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4F3F-7F8C-4B62-83A5-552DFB1903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BB7699-2B3A-4817-9AC3-43FD9282F9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3F1A9-6856-45E2-8C6C-5C78A873D91A}"/>
              </a:ext>
            </a:extLst>
          </p:cNvPr>
          <p:cNvSpPr>
            <a:spLocks noGrp="1"/>
          </p:cNvSpPr>
          <p:nvPr>
            <p:ph type="dt" sz="half" idx="10"/>
          </p:nvPr>
        </p:nvSpPr>
        <p:spPr/>
        <p:txBody>
          <a:bodyPr/>
          <a:lstStyle/>
          <a:p>
            <a:fld id="{E574BDDD-E77C-4F65-80AE-A2B49D0566BE}" type="datetimeFigureOut">
              <a:rPr lang="en-US" smtClean="0"/>
              <a:t>6/23/2022</a:t>
            </a:fld>
            <a:endParaRPr lang="en-US"/>
          </a:p>
        </p:txBody>
      </p:sp>
      <p:sp>
        <p:nvSpPr>
          <p:cNvPr id="5" name="Footer Placeholder 4">
            <a:extLst>
              <a:ext uri="{FF2B5EF4-FFF2-40B4-BE49-F238E27FC236}">
                <a16:creationId xmlns:a16="http://schemas.microsoft.com/office/drawing/2014/main" id="{7E6807F9-D2C6-4EE6-AE90-327FC3253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B0549-8F58-4348-9920-652E9FEDC9A9}"/>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63774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41ECD2-AC72-4B39-B658-44039FF9BC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FCE250-D2E2-4148-B0C4-5EEC101D4B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E6582-DD76-46CC-A4B7-7889DF306095}"/>
              </a:ext>
            </a:extLst>
          </p:cNvPr>
          <p:cNvSpPr>
            <a:spLocks noGrp="1"/>
          </p:cNvSpPr>
          <p:nvPr>
            <p:ph type="dt" sz="half" idx="10"/>
          </p:nvPr>
        </p:nvSpPr>
        <p:spPr/>
        <p:txBody>
          <a:bodyPr/>
          <a:lstStyle/>
          <a:p>
            <a:fld id="{E574BDDD-E77C-4F65-80AE-A2B49D0566BE}" type="datetimeFigureOut">
              <a:rPr lang="en-US" smtClean="0"/>
              <a:t>6/23/2022</a:t>
            </a:fld>
            <a:endParaRPr lang="en-US"/>
          </a:p>
        </p:txBody>
      </p:sp>
      <p:sp>
        <p:nvSpPr>
          <p:cNvPr id="5" name="Footer Placeholder 4">
            <a:extLst>
              <a:ext uri="{FF2B5EF4-FFF2-40B4-BE49-F238E27FC236}">
                <a16:creationId xmlns:a16="http://schemas.microsoft.com/office/drawing/2014/main" id="{E0469BB8-5380-45F6-85BD-37209F96D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1002E-17D0-4016-AA60-4DBD5B8BF72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2210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35B90-86EC-492C-8440-5BE029FCA3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4B971-FFBC-444C-9574-9D3B54B724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66CA0-A872-4564-80CA-5FEC4ECF6193}"/>
              </a:ext>
            </a:extLst>
          </p:cNvPr>
          <p:cNvSpPr>
            <a:spLocks noGrp="1"/>
          </p:cNvSpPr>
          <p:nvPr>
            <p:ph type="dt" sz="half" idx="10"/>
          </p:nvPr>
        </p:nvSpPr>
        <p:spPr/>
        <p:txBody>
          <a:bodyPr/>
          <a:lstStyle/>
          <a:p>
            <a:fld id="{E574BDDD-E77C-4F65-80AE-A2B49D0566BE}" type="datetimeFigureOut">
              <a:rPr lang="en-US" smtClean="0"/>
              <a:t>6/23/2022</a:t>
            </a:fld>
            <a:endParaRPr lang="en-US"/>
          </a:p>
        </p:txBody>
      </p:sp>
      <p:sp>
        <p:nvSpPr>
          <p:cNvPr id="5" name="Footer Placeholder 4">
            <a:extLst>
              <a:ext uri="{FF2B5EF4-FFF2-40B4-BE49-F238E27FC236}">
                <a16:creationId xmlns:a16="http://schemas.microsoft.com/office/drawing/2014/main" id="{F64A1036-6CDC-445C-A420-C8F19AA31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5A98F-1722-408F-9EAF-DD105A6786D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39106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E4D1-759E-4B80-9D6F-7700A8CDDC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BD5114-CD19-406E-8705-96803BC300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5A8F7AF-E616-4F57-A855-C02E4119B051}"/>
              </a:ext>
            </a:extLst>
          </p:cNvPr>
          <p:cNvSpPr>
            <a:spLocks noGrp="1"/>
          </p:cNvSpPr>
          <p:nvPr>
            <p:ph type="dt" sz="half" idx="10"/>
          </p:nvPr>
        </p:nvSpPr>
        <p:spPr/>
        <p:txBody>
          <a:bodyPr/>
          <a:lstStyle/>
          <a:p>
            <a:fld id="{E574BDDD-E77C-4F65-80AE-A2B49D0566BE}" type="datetimeFigureOut">
              <a:rPr lang="en-US" smtClean="0"/>
              <a:t>6/23/2022</a:t>
            </a:fld>
            <a:endParaRPr lang="en-US"/>
          </a:p>
        </p:txBody>
      </p:sp>
      <p:sp>
        <p:nvSpPr>
          <p:cNvPr id="5" name="Footer Placeholder 4">
            <a:extLst>
              <a:ext uri="{FF2B5EF4-FFF2-40B4-BE49-F238E27FC236}">
                <a16:creationId xmlns:a16="http://schemas.microsoft.com/office/drawing/2014/main" id="{687F85F8-5B2C-49AB-ACE3-206BEDDEC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9AD0B-2401-4303-B6E3-E10A44089B1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589387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4CDF-BB67-47FC-BF1B-DB02A6749C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A57AE-432B-4C7F-AFD5-02DA1AB1AC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859AFA-4DCC-4AAB-A636-A768FCC636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2A2CC-F2EE-4979-8BBC-A34D0009144A}"/>
              </a:ext>
            </a:extLst>
          </p:cNvPr>
          <p:cNvSpPr>
            <a:spLocks noGrp="1"/>
          </p:cNvSpPr>
          <p:nvPr>
            <p:ph type="dt" sz="half" idx="10"/>
          </p:nvPr>
        </p:nvSpPr>
        <p:spPr/>
        <p:txBody>
          <a:bodyPr/>
          <a:lstStyle/>
          <a:p>
            <a:fld id="{E574BDDD-E77C-4F65-80AE-A2B49D0566BE}" type="datetimeFigureOut">
              <a:rPr lang="en-US" smtClean="0"/>
              <a:t>6/23/2022</a:t>
            </a:fld>
            <a:endParaRPr lang="en-US"/>
          </a:p>
        </p:txBody>
      </p:sp>
      <p:sp>
        <p:nvSpPr>
          <p:cNvPr id="6" name="Footer Placeholder 5">
            <a:extLst>
              <a:ext uri="{FF2B5EF4-FFF2-40B4-BE49-F238E27FC236}">
                <a16:creationId xmlns:a16="http://schemas.microsoft.com/office/drawing/2014/main" id="{B714CF7A-3807-4981-82FE-9DFBEED4C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3DDECA-5A1A-4973-9442-C48285448131}"/>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618319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0A80D-F0D5-4D0E-A595-37B132CF96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C3DE0-C588-424F-99AD-81C63CBF6A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A99559-C376-4106-B5B8-DE2548E8B7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EC5DA3-BFFC-4144-9DE2-F9BD5D5548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B6C142-9FBA-441E-A2EE-8A26CD28D1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13BFF5-7AB9-4517-84AF-11B4195E5D87}"/>
              </a:ext>
            </a:extLst>
          </p:cNvPr>
          <p:cNvSpPr>
            <a:spLocks noGrp="1"/>
          </p:cNvSpPr>
          <p:nvPr>
            <p:ph type="dt" sz="half" idx="10"/>
          </p:nvPr>
        </p:nvSpPr>
        <p:spPr/>
        <p:txBody>
          <a:bodyPr/>
          <a:lstStyle/>
          <a:p>
            <a:fld id="{E574BDDD-E77C-4F65-80AE-A2B49D0566BE}" type="datetimeFigureOut">
              <a:rPr lang="en-US" smtClean="0"/>
              <a:t>6/23/2022</a:t>
            </a:fld>
            <a:endParaRPr lang="en-US"/>
          </a:p>
        </p:txBody>
      </p:sp>
      <p:sp>
        <p:nvSpPr>
          <p:cNvPr id="8" name="Footer Placeholder 7">
            <a:extLst>
              <a:ext uri="{FF2B5EF4-FFF2-40B4-BE49-F238E27FC236}">
                <a16:creationId xmlns:a16="http://schemas.microsoft.com/office/drawing/2014/main" id="{64D63660-8C4C-44F0-BB2E-A2E06C0208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585D26-D27D-4780-B4D8-652336F541D3}"/>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65796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7FB5D-6D01-46C3-90E2-6EF7C7DD98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BEC61-F94D-46EA-93C3-3D29473CCA2D}"/>
              </a:ext>
            </a:extLst>
          </p:cNvPr>
          <p:cNvSpPr>
            <a:spLocks noGrp="1"/>
          </p:cNvSpPr>
          <p:nvPr>
            <p:ph type="dt" sz="half" idx="10"/>
          </p:nvPr>
        </p:nvSpPr>
        <p:spPr/>
        <p:txBody>
          <a:bodyPr/>
          <a:lstStyle/>
          <a:p>
            <a:fld id="{E574BDDD-E77C-4F65-80AE-A2B49D0566BE}" type="datetimeFigureOut">
              <a:rPr lang="en-US" smtClean="0"/>
              <a:t>6/23/2022</a:t>
            </a:fld>
            <a:endParaRPr lang="en-US"/>
          </a:p>
        </p:txBody>
      </p:sp>
      <p:sp>
        <p:nvSpPr>
          <p:cNvPr id="4" name="Footer Placeholder 3">
            <a:extLst>
              <a:ext uri="{FF2B5EF4-FFF2-40B4-BE49-F238E27FC236}">
                <a16:creationId xmlns:a16="http://schemas.microsoft.com/office/drawing/2014/main" id="{4538D31F-B3A3-44A7-BE2E-54CED00163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7FC639-D8CC-4126-AE01-D7ECE4FE3A56}"/>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436103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D11337-DCED-48AE-9781-145604B22134}"/>
              </a:ext>
            </a:extLst>
          </p:cNvPr>
          <p:cNvSpPr>
            <a:spLocks noGrp="1"/>
          </p:cNvSpPr>
          <p:nvPr>
            <p:ph type="dt" sz="half" idx="10"/>
          </p:nvPr>
        </p:nvSpPr>
        <p:spPr/>
        <p:txBody>
          <a:bodyPr/>
          <a:lstStyle/>
          <a:p>
            <a:fld id="{E574BDDD-E77C-4F65-80AE-A2B49D0566BE}" type="datetimeFigureOut">
              <a:rPr lang="en-US" smtClean="0"/>
              <a:t>6/23/2022</a:t>
            </a:fld>
            <a:endParaRPr lang="en-US"/>
          </a:p>
        </p:txBody>
      </p:sp>
      <p:sp>
        <p:nvSpPr>
          <p:cNvPr id="3" name="Footer Placeholder 2">
            <a:extLst>
              <a:ext uri="{FF2B5EF4-FFF2-40B4-BE49-F238E27FC236}">
                <a16:creationId xmlns:a16="http://schemas.microsoft.com/office/drawing/2014/main" id="{B890E84E-2E44-4497-B8AA-769AD7E936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A3588F-8746-4FE0-AB58-50B514C86D3E}"/>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046530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E9AD-7C5B-43BF-BC81-663C3B7F4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B248D-04F1-4ACE-8F99-0844D0618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034B85-1772-4F38-A7E7-EB8B511E6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4CC1-4267-4CC4-88D6-3A28AFF5E728}"/>
              </a:ext>
            </a:extLst>
          </p:cNvPr>
          <p:cNvSpPr>
            <a:spLocks noGrp="1"/>
          </p:cNvSpPr>
          <p:nvPr>
            <p:ph type="dt" sz="half" idx="10"/>
          </p:nvPr>
        </p:nvSpPr>
        <p:spPr/>
        <p:txBody>
          <a:bodyPr/>
          <a:lstStyle/>
          <a:p>
            <a:fld id="{E574BDDD-E77C-4F65-80AE-A2B49D0566BE}" type="datetimeFigureOut">
              <a:rPr lang="en-US" smtClean="0"/>
              <a:t>6/23/2022</a:t>
            </a:fld>
            <a:endParaRPr lang="en-US"/>
          </a:p>
        </p:txBody>
      </p:sp>
      <p:sp>
        <p:nvSpPr>
          <p:cNvPr id="6" name="Footer Placeholder 5">
            <a:extLst>
              <a:ext uri="{FF2B5EF4-FFF2-40B4-BE49-F238E27FC236}">
                <a16:creationId xmlns:a16="http://schemas.microsoft.com/office/drawing/2014/main" id="{9E7253FA-41D5-46A5-8FA6-3BB510DA9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524AA-7B5D-4D45-A1D6-B2C17247F472}"/>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61869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1104-3193-4DE3-9579-D9AA8F0EF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F3E60D-5591-47FB-8383-3CF2A6D2F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93396-1B46-429A-A1C7-6319CC46E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3BB73A-2A95-4544-9F11-6D8DF3A138CD}"/>
              </a:ext>
            </a:extLst>
          </p:cNvPr>
          <p:cNvSpPr>
            <a:spLocks noGrp="1"/>
          </p:cNvSpPr>
          <p:nvPr>
            <p:ph type="dt" sz="half" idx="10"/>
          </p:nvPr>
        </p:nvSpPr>
        <p:spPr/>
        <p:txBody>
          <a:bodyPr/>
          <a:lstStyle/>
          <a:p>
            <a:fld id="{E574BDDD-E77C-4F65-80AE-A2B49D0566BE}" type="datetimeFigureOut">
              <a:rPr lang="en-US" smtClean="0"/>
              <a:t>6/23/2022</a:t>
            </a:fld>
            <a:endParaRPr lang="en-US"/>
          </a:p>
        </p:txBody>
      </p:sp>
      <p:sp>
        <p:nvSpPr>
          <p:cNvPr id="6" name="Footer Placeholder 5">
            <a:extLst>
              <a:ext uri="{FF2B5EF4-FFF2-40B4-BE49-F238E27FC236}">
                <a16:creationId xmlns:a16="http://schemas.microsoft.com/office/drawing/2014/main" id="{44582299-81B8-4894-B8B7-C1A0EF0D8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0117A-21AA-4F59-A2B7-7BC19EB7D36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2685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17E4F-9347-44CD-9477-1AF2334B84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BCF40D-687B-4129-846D-C33C3CF7D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5B308-7023-40D0-A9D7-0A50FDE281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4BDDD-E77C-4F65-80AE-A2B49D0566BE}" type="datetimeFigureOut">
              <a:rPr lang="en-US" smtClean="0"/>
              <a:t>6/23/2022</a:t>
            </a:fld>
            <a:endParaRPr lang="en-US"/>
          </a:p>
        </p:txBody>
      </p:sp>
      <p:sp>
        <p:nvSpPr>
          <p:cNvPr id="5" name="Footer Placeholder 4">
            <a:extLst>
              <a:ext uri="{FF2B5EF4-FFF2-40B4-BE49-F238E27FC236}">
                <a16:creationId xmlns:a16="http://schemas.microsoft.com/office/drawing/2014/main" id="{C5B94102-7A5A-4E11-ABC2-D0BBAAF8E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30775C-EC89-455E-B408-FFCE8D86FA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2593387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7464614" y="-838200"/>
            <a:ext cx="4087306" cy="7132320"/>
          </a:xfrm>
        </p:spPr>
        <p:txBody>
          <a:bodyPr anchor="b">
            <a:noAutofit/>
          </a:bodyPr>
          <a:lstStyle/>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lang="en-US" sz="4000" dirty="0">
                <a:solidFill>
                  <a:srgbClr val="DCFEFF"/>
                </a:solidFill>
              </a:rPr>
              <a:t>CEIS 114</a:t>
            </a:r>
            <a:br>
              <a:rPr lang="en-US" sz="4000" dirty="0"/>
            </a:br>
            <a:r>
              <a:rPr kumimoji="0" lang="en-US" sz="4000" b="0" i="0" u="none" strike="noStrike" kern="1200" cap="none" spc="0" normalizeH="0" baseline="0" noProof="0" dirty="0">
                <a:ln>
                  <a:noFill/>
                </a:ln>
                <a:solidFill>
                  <a:srgbClr val="00DCCA"/>
                </a:solidFill>
                <a:effectLst/>
                <a:uLnTx/>
                <a:uFillTx/>
                <a:latin typeface="Calibri" panose="020F0502020204030204"/>
                <a:ea typeface="+mn-ea"/>
                <a:cs typeface="+mn-cs"/>
              </a:rPr>
              <a:t>Creating a Multiple Traffic Light Controller with a Cross Walk and an Emergency Buzzer with secured IoT Control via Web</a:t>
            </a:r>
            <a:br>
              <a:rPr kumimoji="0" lang="en-US" sz="2000" b="0" i="0" u="none" strike="noStrike" kern="1200" cap="none" spc="0" normalizeH="0" baseline="0" noProof="0" dirty="0">
                <a:ln>
                  <a:noFill/>
                </a:ln>
                <a:solidFill>
                  <a:srgbClr val="00DCCA"/>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DCFEFF"/>
                </a:solidFill>
                <a:effectLst/>
                <a:uLnTx/>
                <a:uFillTx/>
                <a:latin typeface="Calibri" panose="020F0502020204030204"/>
                <a:ea typeface="+mn-ea"/>
                <a:cs typeface="+mn-cs"/>
              </a:rPr>
              <a:t>By: Kassandra Moreno</a:t>
            </a:r>
            <a:endParaRPr lang="en-US" sz="4000" dirty="0">
              <a:solidFill>
                <a:srgbClr val="DCFEFF"/>
              </a:solidFill>
            </a:endParaRP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Greenlight on traffic light">
            <a:extLst>
              <a:ext uri="{FF2B5EF4-FFF2-40B4-BE49-F238E27FC236}">
                <a16:creationId xmlns:a16="http://schemas.microsoft.com/office/drawing/2014/main" id="{D4B03306-059B-735C-BE7F-DA777FB86271}"/>
              </a:ext>
            </a:extLst>
          </p:cNvPr>
          <p:cNvPicPr>
            <a:picLocks noChangeAspect="1"/>
          </p:cNvPicPr>
          <p:nvPr/>
        </p:nvPicPr>
        <p:blipFill rotWithShape="1">
          <a:blip r:embed="rId2"/>
          <a:srcRect l="10208" r="21382"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73752551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215904" y="703935"/>
            <a:ext cx="5404991" cy="5060097"/>
          </a:xfrm>
        </p:spPr>
        <p:txBody>
          <a:bodyPr vert="horz" lIns="91440" tIns="45720" rIns="91440" bIns="45720" rtlCol="0" anchor="b">
            <a:normAutofit fontScale="90000"/>
          </a:bodyPr>
          <a:lstStyle/>
          <a:p>
            <a:r>
              <a:rPr lang="en-US" sz="8000" kern="1200" dirty="0">
                <a:solidFill>
                  <a:schemeClr val="tx1"/>
                </a:solidFill>
                <a:latin typeface="+mj-lt"/>
                <a:ea typeface="+mj-ea"/>
                <a:cs typeface="+mj-cs"/>
              </a:rPr>
              <a:t>Wi-fi Emergency notification as seen on the serial monitor</a:t>
            </a:r>
          </a:p>
        </p:txBody>
      </p:sp>
      <p:sp>
        <p:nvSpPr>
          <p:cNvPr id="13" name="Rectangle 1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6"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13BAB46-D6D6-2814-B212-0678C8D430FE}"/>
              </a:ext>
            </a:extLst>
          </p:cNvPr>
          <p:cNvPicPr>
            <a:picLocks noChangeAspect="1"/>
          </p:cNvPicPr>
          <p:nvPr/>
        </p:nvPicPr>
        <p:blipFill>
          <a:blip r:embed="rId2"/>
          <a:stretch>
            <a:fillRect/>
          </a:stretch>
        </p:blipFill>
        <p:spPr>
          <a:xfrm>
            <a:off x="7324291" y="132379"/>
            <a:ext cx="3054212" cy="6524256"/>
          </a:xfrm>
          <a:prstGeom prst="rect">
            <a:avLst/>
          </a:prstGeom>
        </p:spPr>
      </p:pic>
    </p:spTree>
    <p:extLst>
      <p:ext uri="{BB962C8B-B14F-4D97-AF65-F5344CB8AC3E}">
        <p14:creationId xmlns:p14="http://schemas.microsoft.com/office/powerpoint/2010/main" val="301545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786EB66-C867-4091-BE41-0977C3162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9AC298A-B9B9-4BAB-BCF5-45A44E5BA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26280"/>
            <a:ext cx="9975273"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1BF8F48-5FE7-4A46-8BEB-AF2AE44CD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051" y="524740"/>
            <a:ext cx="11247895" cy="5765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D04E9C4-FBA9-C7AC-AAE8-EF9BFCB9F053}"/>
              </a:ext>
            </a:extLst>
          </p:cNvPr>
          <p:cNvSpPr>
            <a:spLocks noGrp="1"/>
          </p:cNvSpPr>
          <p:nvPr>
            <p:ph type="title"/>
          </p:nvPr>
        </p:nvSpPr>
        <p:spPr>
          <a:xfrm>
            <a:off x="1578591" y="1051559"/>
            <a:ext cx="9031769" cy="4754881"/>
          </a:xfrm>
        </p:spPr>
        <p:txBody>
          <a:bodyPr vert="horz" lIns="91440" tIns="45720" rIns="91440" bIns="45720" rtlCol="0" anchor="t">
            <a:normAutofit fontScale="90000"/>
          </a:bodyPr>
          <a:lstStyle/>
          <a:p>
            <a:pPr algn="ctr"/>
            <a:r>
              <a:rPr lang="en-US" sz="7300" dirty="0">
                <a:effectLst/>
                <a:latin typeface="Calibri" panose="020F0502020204030204" pitchFamily="34" charset="0"/>
                <a:ea typeface="Calibri" panose="020F0502020204030204" pitchFamily="34" charset="0"/>
                <a:cs typeface="Times New Roman" panose="02020603050405020304" pitchFamily="18" charset="0"/>
              </a:rPr>
              <a:t>Challenges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effectLst/>
                <a:latin typeface="Calibri" panose="020F0502020204030204" pitchFamily="34" charset="0"/>
                <a:ea typeface="Calibri" panose="020F0502020204030204" pitchFamily="34" charset="0"/>
                <a:cs typeface="Times New Roman" panose="02020603050405020304" pitchFamily="18" charset="0"/>
              </a:rPr>
              <a:t>As with all great projects, I had some challenges I needed to sleep on. While the project guidance looks pretty black and white, life is not always something that follows instructions as well as we want it to. My first difficulty was my USB connection. I couldn’t figure out why my code and device wouldn’t communicate. This challenge led me to learn something very valuable… Not all USB cables transfer data.</a:t>
            </a:r>
            <a:br>
              <a:rPr lang="en-US" sz="31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effectLst/>
                <a:latin typeface="Calibri" panose="020F0502020204030204" pitchFamily="34" charset="0"/>
                <a:ea typeface="Calibri" panose="020F0502020204030204" pitchFamily="34" charset="0"/>
                <a:cs typeface="Times New Roman" panose="02020603050405020304" pitchFamily="18" charset="0"/>
              </a:rPr>
              <a:t> I would say my biggest challenge was using </a:t>
            </a:r>
            <a:r>
              <a:rPr lang="en-US" sz="3100" dirty="0" err="1">
                <a:effectLst/>
                <a:latin typeface="Calibri" panose="020F0502020204030204" pitchFamily="34" charset="0"/>
                <a:ea typeface="Calibri" panose="020F0502020204030204" pitchFamily="34" charset="0"/>
                <a:cs typeface="Times New Roman" panose="02020603050405020304" pitchFamily="18" charset="0"/>
              </a:rPr>
              <a:t>myDevices</a:t>
            </a:r>
            <a:r>
              <a:rPr lang="en-US" sz="3100" dirty="0">
                <a:effectLst/>
                <a:latin typeface="Calibri" panose="020F0502020204030204" pitchFamily="34" charset="0"/>
                <a:ea typeface="Calibri" panose="020F0502020204030204" pitchFamily="34" charset="0"/>
                <a:cs typeface="Times New Roman" panose="02020603050405020304" pitchFamily="18" charset="0"/>
              </a:rPr>
              <a:t> Cayenne. I had difficulty understanding how to add devices outside of what I found instructions for.</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8800" kern="1200" dirty="0">
              <a:solidFill>
                <a:schemeClr val="tx1"/>
              </a:solidFill>
              <a:latin typeface="+mj-lt"/>
              <a:ea typeface="+mj-ea"/>
              <a:cs typeface="+mj-cs"/>
            </a:endParaRPr>
          </a:p>
        </p:txBody>
      </p:sp>
      <p:grpSp>
        <p:nvGrpSpPr>
          <p:cNvPr id="48" name="Group 47">
            <a:extLst>
              <a:ext uri="{FF2B5EF4-FFF2-40B4-BE49-F238E27FC236}">
                <a16:creationId xmlns:a16="http://schemas.microsoft.com/office/drawing/2014/main" id="{117AB195-E690-4959-B435-3BC469C2CA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49" name="Rectangle 64">
              <a:extLst>
                <a:ext uri="{FF2B5EF4-FFF2-40B4-BE49-F238E27FC236}">
                  <a16:creationId xmlns:a16="http://schemas.microsoft.com/office/drawing/2014/main" id="{BBBA5550-3A7F-41FE-AEC2-85F9CA80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20C75782-E825-4F5C-B9E2-269CD9E69B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3F6D5B3A-F638-4015-BF3D-202A166FD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C8B81319-436D-4F21-ABCC-A5838F9892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6C0516BC-CF7B-4D50-8C67-0665D3FD9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C232F28B-582E-441D-A117-D9A1A40EB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5E43823E-66CA-4740-95AE-DB53C2751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06C1A5BC-53FF-465A-8394-81554FCDA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86AAA0B5-FFC7-499B-9C1B-8DFFB4F29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A1B55CB2-2108-462D-B109-4D76D34A8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9E620EE3-25FA-4C0B-9F5D-470FF51B9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52A5BDF8-AD17-44D3-B1C9-E165158D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9D9672DB-F953-4898-9C52-03A164FADE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63" name="Rectangle 2">
              <a:extLst>
                <a:ext uri="{FF2B5EF4-FFF2-40B4-BE49-F238E27FC236}">
                  <a16:creationId xmlns:a16="http://schemas.microsoft.com/office/drawing/2014/main" id="{BF03BEBE-5AB3-4234-9975-887E86FEDE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59">
              <a:extLst>
                <a:ext uri="{FF2B5EF4-FFF2-40B4-BE49-F238E27FC236}">
                  <a16:creationId xmlns:a16="http://schemas.microsoft.com/office/drawing/2014/main" id="{77545F09-233F-4039-B88E-8B7EE733B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2">
              <a:extLst>
                <a:ext uri="{FF2B5EF4-FFF2-40B4-BE49-F238E27FC236}">
                  <a16:creationId xmlns:a16="http://schemas.microsoft.com/office/drawing/2014/main" id="{B89D6423-0884-41BE-BAB8-0F8A9851D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2316554F-5550-4E94-BF70-9B1092E2A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3B986A6-E7CE-46D5-B7C2-E469056C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
              <a:extLst>
                <a:ext uri="{FF2B5EF4-FFF2-40B4-BE49-F238E27FC236}">
                  <a16:creationId xmlns:a16="http://schemas.microsoft.com/office/drawing/2014/main" id="{513E22E1-E1BD-471B-9959-02D382CDB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9">
              <a:extLst>
                <a:ext uri="{FF2B5EF4-FFF2-40B4-BE49-F238E27FC236}">
                  <a16:creationId xmlns:a16="http://schemas.microsoft.com/office/drawing/2014/main" id="{81396781-D57E-417F-9D99-C69663C28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2">
              <a:extLst>
                <a:ext uri="{FF2B5EF4-FFF2-40B4-BE49-F238E27FC236}">
                  <a16:creationId xmlns:a16="http://schemas.microsoft.com/office/drawing/2014/main" id="{B3DCA897-9502-460C-B0A6-67548D09B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4">
              <a:extLst>
                <a:ext uri="{FF2B5EF4-FFF2-40B4-BE49-F238E27FC236}">
                  <a16:creationId xmlns:a16="http://schemas.microsoft.com/office/drawing/2014/main" id="{009AF730-DCD4-4428-A9E9-D26FAD14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6">
              <a:extLst>
                <a:ext uri="{FF2B5EF4-FFF2-40B4-BE49-F238E27FC236}">
                  <a16:creationId xmlns:a16="http://schemas.microsoft.com/office/drawing/2014/main" id="{72AF0F75-11D1-432A-969B-1F454307F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2">
              <a:extLst>
                <a:ext uri="{FF2B5EF4-FFF2-40B4-BE49-F238E27FC236}">
                  <a16:creationId xmlns:a16="http://schemas.microsoft.com/office/drawing/2014/main" id="{23397648-9CC0-48EE-86FE-B819830EA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59">
              <a:extLst>
                <a:ext uri="{FF2B5EF4-FFF2-40B4-BE49-F238E27FC236}">
                  <a16:creationId xmlns:a16="http://schemas.microsoft.com/office/drawing/2014/main" id="{5C7C485C-93D0-46DC-AD54-B0AFDAEA7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2">
              <a:extLst>
                <a:ext uri="{FF2B5EF4-FFF2-40B4-BE49-F238E27FC236}">
                  <a16:creationId xmlns:a16="http://schemas.microsoft.com/office/drawing/2014/main" id="{BB2C71AA-96A2-4945-BE1C-17FEF965F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4">
              <a:extLst>
                <a:ext uri="{FF2B5EF4-FFF2-40B4-BE49-F238E27FC236}">
                  <a16:creationId xmlns:a16="http://schemas.microsoft.com/office/drawing/2014/main" id="{1914A3E6-8F60-4CB5-8142-47B57D38C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8E36D6EE-E260-44F2-8D0C-B86573A68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2">
              <a:extLst>
                <a:ext uri="{FF2B5EF4-FFF2-40B4-BE49-F238E27FC236}">
                  <a16:creationId xmlns:a16="http://schemas.microsoft.com/office/drawing/2014/main" id="{A1EDD0E7-0ACC-4782-BB65-179218A53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59">
              <a:extLst>
                <a:ext uri="{FF2B5EF4-FFF2-40B4-BE49-F238E27FC236}">
                  <a16:creationId xmlns:a16="http://schemas.microsoft.com/office/drawing/2014/main" id="{61301D83-35ED-45D9-808A-4BDADF2B2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2">
              <a:extLst>
                <a:ext uri="{FF2B5EF4-FFF2-40B4-BE49-F238E27FC236}">
                  <a16:creationId xmlns:a16="http://schemas.microsoft.com/office/drawing/2014/main" id="{8ED1BB52-7859-46C1-997C-F679C9236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4">
              <a:extLst>
                <a:ext uri="{FF2B5EF4-FFF2-40B4-BE49-F238E27FC236}">
                  <a16:creationId xmlns:a16="http://schemas.microsoft.com/office/drawing/2014/main" id="{7A5D5BB8-21AD-44D8-8793-CB4924B93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6">
              <a:extLst>
                <a:ext uri="{FF2B5EF4-FFF2-40B4-BE49-F238E27FC236}">
                  <a16:creationId xmlns:a16="http://schemas.microsoft.com/office/drawing/2014/main" id="{6B17B7F3-3D9C-4459-AF7F-6BCF13664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03AF9AAC-5EF8-43F6-A71F-CAACB54FF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F0D2C464-1C0A-4D91-9AAA-C053C895F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2">
              <a:extLst>
                <a:ext uri="{FF2B5EF4-FFF2-40B4-BE49-F238E27FC236}">
                  <a16:creationId xmlns:a16="http://schemas.microsoft.com/office/drawing/2014/main" id="{4BEDADBB-1E6E-48F0-BBF3-EB9B978FB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A768E058-61D9-41D6-AC45-94D984A89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99718B8A-0078-45EC-9F2C-1B6E96E1B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264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786EB66-C867-4091-BE41-0977C3162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9AC298A-B9B9-4BAB-BCF5-45A44E5BA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26280"/>
            <a:ext cx="9975273"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1BF8F48-5FE7-4A46-8BEB-AF2AE44CD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051" y="524740"/>
            <a:ext cx="11247895" cy="5765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3858160-AAA3-448F-14B6-441503CAF55A}"/>
              </a:ext>
            </a:extLst>
          </p:cNvPr>
          <p:cNvSpPr>
            <a:spLocks noGrp="1"/>
          </p:cNvSpPr>
          <p:nvPr>
            <p:ph type="title"/>
          </p:nvPr>
        </p:nvSpPr>
        <p:spPr>
          <a:xfrm>
            <a:off x="1578591" y="1933323"/>
            <a:ext cx="9031769" cy="2936382"/>
          </a:xfrm>
        </p:spPr>
        <p:txBody>
          <a:bodyPr vert="horz" lIns="91440" tIns="45720" rIns="91440" bIns="45720" rtlCol="0" anchor="t">
            <a:normAutofit fontScale="90000"/>
          </a:bodyPr>
          <a:lstStyle/>
          <a:p>
            <a:pPr algn="ctr"/>
            <a:r>
              <a:rPr lang="en-US" sz="6600" dirty="0">
                <a:effectLst/>
                <a:latin typeface="Calibri" panose="020F0502020204030204" pitchFamily="34" charset="0"/>
                <a:ea typeface="Calibri" panose="020F0502020204030204" pitchFamily="34" charset="0"/>
                <a:cs typeface="Times New Roman" panose="02020603050405020304" pitchFamily="18" charset="0"/>
              </a:rPr>
              <a:t>Conclusion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effectLst/>
                <a:latin typeface="Calibri" panose="020F0502020204030204" pitchFamily="34" charset="0"/>
                <a:ea typeface="Calibri" panose="020F0502020204030204" pitchFamily="34" charset="0"/>
                <a:cs typeface="Times New Roman" panose="02020603050405020304" pitchFamily="18" charset="0"/>
              </a:rPr>
              <a:t>This project resulted in a traffic light system that included both a crosswalk operation and an off-sight emergency control system that operated under two unidentical traffic lights.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6600" kern="1200" dirty="0">
              <a:solidFill>
                <a:schemeClr val="tx1"/>
              </a:solidFill>
              <a:latin typeface="+mj-lt"/>
              <a:ea typeface="+mj-ea"/>
              <a:cs typeface="+mj-cs"/>
            </a:endParaRPr>
          </a:p>
        </p:txBody>
      </p:sp>
      <p:grpSp>
        <p:nvGrpSpPr>
          <p:cNvPr id="48" name="Group 47">
            <a:extLst>
              <a:ext uri="{FF2B5EF4-FFF2-40B4-BE49-F238E27FC236}">
                <a16:creationId xmlns:a16="http://schemas.microsoft.com/office/drawing/2014/main" id="{117AB195-E690-4959-B435-3BC469C2CA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49" name="Rectangle 64">
              <a:extLst>
                <a:ext uri="{FF2B5EF4-FFF2-40B4-BE49-F238E27FC236}">
                  <a16:creationId xmlns:a16="http://schemas.microsoft.com/office/drawing/2014/main" id="{BBBA5550-3A7F-41FE-AEC2-85F9CA80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20C75782-E825-4F5C-B9E2-269CD9E69B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3F6D5B3A-F638-4015-BF3D-202A166FD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C8B81319-436D-4F21-ABCC-A5838F9892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6C0516BC-CF7B-4D50-8C67-0665D3FD9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C232F28B-582E-441D-A117-D9A1A40EB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5E43823E-66CA-4740-95AE-DB53C2751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06C1A5BC-53FF-465A-8394-81554FCDA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86AAA0B5-FFC7-499B-9C1B-8DFFB4F29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A1B55CB2-2108-462D-B109-4D76D34A8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9E620EE3-25FA-4C0B-9F5D-470FF51B9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52A5BDF8-AD17-44D3-B1C9-E165158D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9D9672DB-F953-4898-9C52-03A164FADE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63" name="Rectangle 2">
              <a:extLst>
                <a:ext uri="{FF2B5EF4-FFF2-40B4-BE49-F238E27FC236}">
                  <a16:creationId xmlns:a16="http://schemas.microsoft.com/office/drawing/2014/main" id="{BF03BEBE-5AB3-4234-9975-887E86FEDE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59">
              <a:extLst>
                <a:ext uri="{FF2B5EF4-FFF2-40B4-BE49-F238E27FC236}">
                  <a16:creationId xmlns:a16="http://schemas.microsoft.com/office/drawing/2014/main" id="{77545F09-233F-4039-B88E-8B7EE733B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2">
              <a:extLst>
                <a:ext uri="{FF2B5EF4-FFF2-40B4-BE49-F238E27FC236}">
                  <a16:creationId xmlns:a16="http://schemas.microsoft.com/office/drawing/2014/main" id="{B89D6423-0884-41BE-BAB8-0F8A9851D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2316554F-5550-4E94-BF70-9B1092E2A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3B986A6-E7CE-46D5-B7C2-E469056C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
              <a:extLst>
                <a:ext uri="{FF2B5EF4-FFF2-40B4-BE49-F238E27FC236}">
                  <a16:creationId xmlns:a16="http://schemas.microsoft.com/office/drawing/2014/main" id="{513E22E1-E1BD-471B-9959-02D382CDB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9">
              <a:extLst>
                <a:ext uri="{FF2B5EF4-FFF2-40B4-BE49-F238E27FC236}">
                  <a16:creationId xmlns:a16="http://schemas.microsoft.com/office/drawing/2014/main" id="{81396781-D57E-417F-9D99-C69663C28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2">
              <a:extLst>
                <a:ext uri="{FF2B5EF4-FFF2-40B4-BE49-F238E27FC236}">
                  <a16:creationId xmlns:a16="http://schemas.microsoft.com/office/drawing/2014/main" id="{B3DCA897-9502-460C-B0A6-67548D09B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4">
              <a:extLst>
                <a:ext uri="{FF2B5EF4-FFF2-40B4-BE49-F238E27FC236}">
                  <a16:creationId xmlns:a16="http://schemas.microsoft.com/office/drawing/2014/main" id="{009AF730-DCD4-4428-A9E9-D26FAD14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6">
              <a:extLst>
                <a:ext uri="{FF2B5EF4-FFF2-40B4-BE49-F238E27FC236}">
                  <a16:creationId xmlns:a16="http://schemas.microsoft.com/office/drawing/2014/main" id="{72AF0F75-11D1-432A-969B-1F454307F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2">
              <a:extLst>
                <a:ext uri="{FF2B5EF4-FFF2-40B4-BE49-F238E27FC236}">
                  <a16:creationId xmlns:a16="http://schemas.microsoft.com/office/drawing/2014/main" id="{23397648-9CC0-48EE-86FE-B819830EA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59">
              <a:extLst>
                <a:ext uri="{FF2B5EF4-FFF2-40B4-BE49-F238E27FC236}">
                  <a16:creationId xmlns:a16="http://schemas.microsoft.com/office/drawing/2014/main" id="{5C7C485C-93D0-46DC-AD54-B0AFDAEA7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2">
              <a:extLst>
                <a:ext uri="{FF2B5EF4-FFF2-40B4-BE49-F238E27FC236}">
                  <a16:creationId xmlns:a16="http://schemas.microsoft.com/office/drawing/2014/main" id="{BB2C71AA-96A2-4945-BE1C-17FEF965F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4">
              <a:extLst>
                <a:ext uri="{FF2B5EF4-FFF2-40B4-BE49-F238E27FC236}">
                  <a16:creationId xmlns:a16="http://schemas.microsoft.com/office/drawing/2014/main" id="{1914A3E6-8F60-4CB5-8142-47B57D38C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8E36D6EE-E260-44F2-8D0C-B86573A68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2">
              <a:extLst>
                <a:ext uri="{FF2B5EF4-FFF2-40B4-BE49-F238E27FC236}">
                  <a16:creationId xmlns:a16="http://schemas.microsoft.com/office/drawing/2014/main" id="{A1EDD0E7-0ACC-4782-BB65-179218A53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59">
              <a:extLst>
                <a:ext uri="{FF2B5EF4-FFF2-40B4-BE49-F238E27FC236}">
                  <a16:creationId xmlns:a16="http://schemas.microsoft.com/office/drawing/2014/main" id="{61301D83-35ED-45D9-808A-4BDADF2B2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2">
              <a:extLst>
                <a:ext uri="{FF2B5EF4-FFF2-40B4-BE49-F238E27FC236}">
                  <a16:creationId xmlns:a16="http://schemas.microsoft.com/office/drawing/2014/main" id="{8ED1BB52-7859-46C1-997C-F679C9236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4">
              <a:extLst>
                <a:ext uri="{FF2B5EF4-FFF2-40B4-BE49-F238E27FC236}">
                  <a16:creationId xmlns:a16="http://schemas.microsoft.com/office/drawing/2014/main" id="{7A5D5BB8-21AD-44D8-8793-CB4924B93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6">
              <a:extLst>
                <a:ext uri="{FF2B5EF4-FFF2-40B4-BE49-F238E27FC236}">
                  <a16:creationId xmlns:a16="http://schemas.microsoft.com/office/drawing/2014/main" id="{6B17B7F3-3D9C-4459-AF7F-6BCF13664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03AF9AAC-5EF8-43F6-A71F-CAACB54FF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F0D2C464-1C0A-4D91-9AAA-C053C895F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2">
              <a:extLst>
                <a:ext uri="{FF2B5EF4-FFF2-40B4-BE49-F238E27FC236}">
                  <a16:creationId xmlns:a16="http://schemas.microsoft.com/office/drawing/2014/main" id="{4BEDADBB-1E6E-48F0-BBF3-EB9B978FB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A768E058-61D9-41D6-AC45-94D984A89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99718B8A-0078-45EC-9F2C-1B6E96E1B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31346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786EB66-C867-4091-BE41-0977C3162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AC298A-B9B9-4BAB-BCF5-45A44E5BA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26280"/>
            <a:ext cx="9975273"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BF8F48-5FE7-4A46-8BEB-AF2AE44CD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051" y="524740"/>
            <a:ext cx="11247895" cy="5765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53A95B-E036-B169-3CEF-B85EBFDD6363}"/>
              </a:ext>
            </a:extLst>
          </p:cNvPr>
          <p:cNvSpPr>
            <a:spLocks noGrp="1"/>
          </p:cNvSpPr>
          <p:nvPr>
            <p:ph type="title"/>
          </p:nvPr>
        </p:nvSpPr>
        <p:spPr>
          <a:xfrm>
            <a:off x="1578591" y="905913"/>
            <a:ext cx="9031769" cy="5046174"/>
          </a:xfrm>
        </p:spPr>
        <p:txBody>
          <a:bodyPr vert="horz" lIns="91440" tIns="45720" rIns="91440" bIns="45720" rtlCol="0" anchor="t">
            <a:normAutofit/>
          </a:bodyPr>
          <a:lstStyle/>
          <a:p>
            <a:pPr algn="ctr"/>
            <a:r>
              <a:rPr lang="en-US" sz="6600" kern="1200" dirty="0">
                <a:solidFill>
                  <a:schemeClr val="tx1"/>
                </a:solidFill>
                <a:latin typeface="+mj-lt"/>
                <a:ea typeface="+mj-ea"/>
                <a:cs typeface="+mj-cs"/>
              </a:rPr>
              <a:t>Career Skills</a:t>
            </a:r>
            <a:br>
              <a:rPr lang="en-US" sz="6600" kern="1200" dirty="0">
                <a:solidFill>
                  <a:schemeClr val="tx1"/>
                </a:solidFill>
                <a:latin typeface="+mj-lt"/>
                <a:ea typeface="+mj-ea"/>
                <a:cs typeface="+mj-cs"/>
              </a:rPr>
            </a:br>
            <a:r>
              <a:rPr lang="en-US" sz="2800" dirty="0">
                <a:effectLst/>
                <a:latin typeface="Calibri" panose="020F0502020204030204" pitchFamily="34" charset="0"/>
                <a:ea typeface="Calibri" panose="020F0502020204030204" pitchFamily="34" charset="0"/>
                <a:cs typeface="Times New Roman" panose="02020603050405020304" pitchFamily="18" charset="0"/>
              </a:rPr>
              <a:t>As with all projects I have taken on this far in my early understanding of IoT networking and devices, I have many career skills I’ve acquired from this project. My favorite takeaway was learning how to locate and troubleshoot COM port settings on my Windows device through GUI and the command line. Though learning this was not strictly part of the project, it is one of the paths I took while trying to get my (wrong) USB cable to receive my code at the very beginning of this project.</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endParaRPr lang="en-US" sz="2800" kern="1200" dirty="0">
              <a:solidFill>
                <a:schemeClr val="tx1"/>
              </a:solidFill>
              <a:latin typeface="+mj-lt"/>
              <a:ea typeface="+mj-ea"/>
              <a:cs typeface="+mj-cs"/>
            </a:endParaRPr>
          </a:p>
        </p:txBody>
      </p:sp>
      <p:grpSp>
        <p:nvGrpSpPr>
          <p:cNvPr id="14" name="Group 13">
            <a:extLst>
              <a:ext uri="{FF2B5EF4-FFF2-40B4-BE49-F238E27FC236}">
                <a16:creationId xmlns:a16="http://schemas.microsoft.com/office/drawing/2014/main" id="{117AB195-E690-4959-B435-3BC469C2CA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15" name="Rectangle 64">
              <a:extLst>
                <a:ext uri="{FF2B5EF4-FFF2-40B4-BE49-F238E27FC236}">
                  <a16:creationId xmlns:a16="http://schemas.microsoft.com/office/drawing/2014/main" id="{BBBA5550-3A7F-41FE-AEC2-85F9CA80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20C75782-E825-4F5C-B9E2-269CD9E69B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3F6D5B3A-F638-4015-BF3D-202A166FD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C8B81319-436D-4F21-ABCC-A5838F9892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6C0516BC-CF7B-4D50-8C67-0665D3FD9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C232F28B-582E-441D-A117-D9A1A40EB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5E43823E-66CA-4740-95AE-DB53C2751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06C1A5BC-53FF-465A-8394-81554FCDA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86AAA0B5-FFC7-499B-9C1B-8DFFB4F29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A1B55CB2-2108-462D-B109-4D76D34A8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9E620EE3-25FA-4C0B-9F5D-470FF51B9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52A5BDF8-AD17-44D3-B1C9-E165158D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9D9672DB-F953-4898-9C52-03A164FADE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29" name="Rectangle 2">
              <a:extLst>
                <a:ext uri="{FF2B5EF4-FFF2-40B4-BE49-F238E27FC236}">
                  <a16:creationId xmlns:a16="http://schemas.microsoft.com/office/drawing/2014/main" id="{BF03BEBE-5AB3-4234-9975-887E86FEDE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77545F09-233F-4039-B88E-8B7EE733B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2">
              <a:extLst>
                <a:ext uri="{FF2B5EF4-FFF2-40B4-BE49-F238E27FC236}">
                  <a16:creationId xmlns:a16="http://schemas.microsoft.com/office/drawing/2014/main" id="{B89D6423-0884-41BE-BAB8-0F8A9851D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2316554F-5550-4E94-BF70-9B1092E2A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3B986A6-E7CE-46D5-B7C2-E469056C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513E22E1-E1BD-471B-9959-02D382CDB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id="{81396781-D57E-417F-9D99-C69663C28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2">
              <a:extLst>
                <a:ext uri="{FF2B5EF4-FFF2-40B4-BE49-F238E27FC236}">
                  <a16:creationId xmlns:a16="http://schemas.microsoft.com/office/drawing/2014/main" id="{B3DCA897-9502-460C-B0A6-67548D09B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009AF730-DCD4-4428-A9E9-D26FAD14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72AF0F75-11D1-432A-969B-1F454307F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
              <a:extLst>
                <a:ext uri="{FF2B5EF4-FFF2-40B4-BE49-F238E27FC236}">
                  <a16:creationId xmlns:a16="http://schemas.microsoft.com/office/drawing/2014/main" id="{23397648-9CC0-48EE-86FE-B819830EA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9">
              <a:extLst>
                <a:ext uri="{FF2B5EF4-FFF2-40B4-BE49-F238E27FC236}">
                  <a16:creationId xmlns:a16="http://schemas.microsoft.com/office/drawing/2014/main" id="{5C7C485C-93D0-46DC-AD54-B0AFDAEA7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2">
              <a:extLst>
                <a:ext uri="{FF2B5EF4-FFF2-40B4-BE49-F238E27FC236}">
                  <a16:creationId xmlns:a16="http://schemas.microsoft.com/office/drawing/2014/main" id="{BB2C71AA-96A2-4945-BE1C-17FEF965F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1914A3E6-8F60-4CB5-8142-47B57D38C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8E36D6EE-E260-44F2-8D0C-B86573A68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
              <a:extLst>
                <a:ext uri="{FF2B5EF4-FFF2-40B4-BE49-F238E27FC236}">
                  <a16:creationId xmlns:a16="http://schemas.microsoft.com/office/drawing/2014/main" id="{A1EDD0E7-0ACC-4782-BB65-179218A53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59">
              <a:extLst>
                <a:ext uri="{FF2B5EF4-FFF2-40B4-BE49-F238E27FC236}">
                  <a16:creationId xmlns:a16="http://schemas.microsoft.com/office/drawing/2014/main" id="{61301D83-35ED-45D9-808A-4BDADF2B2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2">
              <a:extLst>
                <a:ext uri="{FF2B5EF4-FFF2-40B4-BE49-F238E27FC236}">
                  <a16:creationId xmlns:a16="http://schemas.microsoft.com/office/drawing/2014/main" id="{8ED1BB52-7859-46C1-997C-F679C9236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7A5D5BB8-21AD-44D8-8793-CB4924B93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6B17B7F3-3D9C-4459-AF7F-6BCF13664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2">
              <a:extLst>
                <a:ext uri="{FF2B5EF4-FFF2-40B4-BE49-F238E27FC236}">
                  <a16:creationId xmlns:a16="http://schemas.microsoft.com/office/drawing/2014/main" id="{03AF9AAC-5EF8-43F6-A71F-CAACB54FF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F0D2C464-1C0A-4D91-9AAA-C053C895F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2">
              <a:extLst>
                <a:ext uri="{FF2B5EF4-FFF2-40B4-BE49-F238E27FC236}">
                  <a16:creationId xmlns:a16="http://schemas.microsoft.com/office/drawing/2014/main" id="{4BEDADBB-1E6E-48F0-BBF3-EB9B978FB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A768E058-61D9-41D6-AC45-94D984A89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99718B8A-0078-45EC-9F2C-1B6E96E1B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4327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125" y="0"/>
            <a:ext cx="4624175"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3939" y="1294357"/>
            <a:ext cx="4354591" cy="42998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C1818-93EF-6BF4-D762-F2BDBECD18F0}"/>
              </a:ext>
            </a:extLst>
          </p:cNvPr>
          <p:cNvSpPr>
            <a:spLocks noGrp="1"/>
          </p:cNvSpPr>
          <p:nvPr>
            <p:ph type="title"/>
          </p:nvPr>
        </p:nvSpPr>
        <p:spPr>
          <a:xfrm>
            <a:off x="1329991" y="1590420"/>
            <a:ext cx="3750009" cy="3706176"/>
          </a:xfrm>
        </p:spPr>
        <p:txBody>
          <a:bodyPr>
            <a:normAutofit/>
          </a:bodyPr>
          <a:lstStyle/>
          <a:p>
            <a:r>
              <a:rPr lang="en-US" sz="4800">
                <a:solidFill>
                  <a:srgbClr val="FFFFFF"/>
                </a:solidFill>
              </a:rPr>
              <a:t>Introduction</a:t>
            </a:r>
          </a:p>
        </p:txBody>
      </p:sp>
      <p:grpSp>
        <p:nvGrpSpPr>
          <p:cNvPr id="14" name="Group 13">
            <a:extLst>
              <a:ext uri="{FF2B5EF4-FFF2-40B4-BE49-F238E27FC236}">
                <a16:creationId xmlns:a16="http://schemas.microsoft.com/office/drawing/2014/main" id="{C4218787-E6A4-4B80-9264-401AC864C8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15" name="Rectangle 64">
              <a:extLst>
                <a:ext uri="{FF2B5EF4-FFF2-40B4-BE49-F238E27FC236}">
                  <a16:creationId xmlns:a16="http://schemas.microsoft.com/office/drawing/2014/main" id="{E8D92D4B-FC8B-42FF-B330-0F8187AC3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869243D1-5ECC-4158-BE71-994C8E28B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583EC76E-F083-4CE1-90B9-47FC1D1E9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861FCA8D-7CF4-4590-B46C-8F2B37086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DEEF5F38-8CFF-417E-B899-740E109DA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1837D591-5DC3-4A27-9E9B-3A93872A0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98A7C6D-12D7-49AB-8E8B-7BC954B57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1AAD20C8-6762-4AB5-BD26-06463554A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60485315-0687-4ACA-B1DF-9CE5AB60F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B2F9618A-491F-4482-B3D4-6CAF4AD231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10591CF4-DE73-4D41-BD78-673B25A1F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93131C7D-7D49-4E72-B658-E7EA18C7D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0CAE4406-0262-4B0E-8BEC-062D5079F2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7925" y="3500294"/>
            <a:ext cx="2177162" cy="2376595"/>
            <a:chOff x="687925" y="3500294"/>
            <a:chExt cx="2177162" cy="2376595"/>
          </a:xfrm>
        </p:grpSpPr>
        <p:sp>
          <p:nvSpPr>
            <p:cNvPr id="29" name="Rectangle 66">
              <a:extLst>
                <a:ext uri="{FF2B5EF4-FFF2-40B4-BE49-F238E27FC236}">
                  <a16:creationId xmlns:a16="http://schemas.microsoft.com/office/drawing/2014/main" id="{0BE25EBE-2473-4625-9D81-5EDE8A32F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352155"/>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C85784B-25A9-4F3C-B8CE-EA0C5779F6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210042"/>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55ED6F17-088A-41BA-9F01-84968C5EF9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067927"/>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A40E996A-42E5-41A5-9731-A46B526A8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393192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C23FD45B-66A6-4474-81CD-7A809E085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773168"/>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F6EC6478-1D4B-4340-8815-5C18CAF80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63638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230A3B7D-0A66-4C78-89FA-72B6EE2AB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49426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E8512C95-82DE-4518-81DF-4444A8A0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35215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84EB4443-5599-4A23-A9B9-E671EF25B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21004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9847B105-F8EE-4AD6-8D3E-A13574ED47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067926"/>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9E161F6D-8FCB-4AA1-BF41-7B5E2EFA12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636382"/>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ECB8CF2A-176B-457D-B031-3DAF2199D2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494268"/>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C0C6D01D-0808-4CBC-940B-C461568D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393192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1CA7902B-E443-4797-A93B-A93A949F1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379476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59">
              <a:extLst>
                <a:ext uri="{FF2B5EF4-FFF2-40B4-BE49-F238E27FC236}">
                  <a16:creationId xmlns:a16="http://schemas.microsoft.com/office/drawing/2014/main" id="{08F0FEF6-7627-483C-BA94-92001F20A8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92193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2">
              <a:extLst>
                <a:ext uri="{FF2B5EF4-FFF2-40B4-BE49-F238E27FC236}">
                  <a16:creationId xmlns:a16="http://schemas.microsoft.com/office/drawing/2014/main" id="{7CF4CD8E-FB24-42DF-B2D7-4F857B566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92193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59">
              <a:extLst>
                <a:ext uri="{FF2B5EF4-FFF2-40B4-BE49-F238E27FC236}">
                  <a16:creationId xmlns:a16="http://schemas.microsoft.com/office/drawing/2014/main" id="{5CE034BB-E736-4D74-84F1-783DD31B17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77539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2">
              <a:extLst>
                <a:ext uri="{FF2B5EF4-FFF2-40B4-BE49-F238E27FC236}">
                  <a16:creationId xmlns:a16="http://schemas.microsoft.com/office/drawing/2014/main" id="{429B2E63-7610-4DFC-B121-C5642CC071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350082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85BCDD98-AEF8-48C7-AD36-1A0172DBD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350082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59">
              <a:extLst>
                <a:ext uri="{FF2B5EF4-FFF2-40B4-BE49-F238E27FC236}">
                  <a16:creationId xmlns:a16="http://schemas.microsoft.com/office/drawing/2014/main" id="{22BBA9F2-4CD7-4D04-80F2-7E6C97D24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3648456"/>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2">
              <a:extLst>
                <a:ext uri="{FF2B5EF4-FFF2-40B4-BE49-F238E27FC236}">
                  <a16:creationId xmlns:a16="http://schemas.microsoft.com/office/drawing/2014/main" id="{B4DFFE8A-CECA-411B-A74F-CDC69B42D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3648456"/>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683A399D-CB9B-4BF4-A5B1-11F1AEC61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379476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9">
              <a:extLst>
                <a:ext uri="{FF2B5EF4-FFF2-40B4-BE49-F238E27FC236}">
                  <a16:creationId xmlns:a16="http://schemas.microsoft.com/office/drawing/2014/main" id="{4E95862A-9101-42E7-A4DC-54904272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07389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2">
              <a:extLst>
                <a:ext uri="{FF2B5EF4-FFF2-40B4-BE49-F238E27FC236}">
                  <a16:creationId xmlns:a16="http://schemas.microsoft.com/office/drawing/2014/main" id="{758879BB-61F7-4656-A949-942918E8D8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07389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9">
              <a:extLst>
                <a:ext uri="{FF2B5EF4-FFF2-40B4-BE49-F238E27FC236}">
                  <a16:creationId xmlns:a16="http://schemas.microsoft.com/office/drawing/2014/main" id="{B239065E-174C-4E55-8F08-753D01637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22129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2">
              <a:extLst>
                <a:ext uri="{FF2B5EF4-FFF2-40B4-BE49-F238E27FC236}">
                  <a16:creationId xmlns:a16="http://schemas.microsoft.com/office/drawing/2014/main" id="{EFC1C157-65C2-4364-A98C-4990B2F2E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22129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5B789995-3066-4FA5-845A-2F5D04CCF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36893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9">
              <a:extLst>
                <a:ext uri="{FF2B5EF4-FFF2-40B4-BE49-F238E27FC236}">
                  <a16:creationId xmlns:a16="http://schemas.microsoft.com/office/drawing/2014/main" id="{48D0AFE9-5F16-4241-AC7C-7815B2E07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51236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2">
              <a:extLst>
                <a:ext uri="{FF2B5EF4-FFF2-40B4-BE49-F238E27FC236}">
                  <a16:creationId xmlns:a16="http://schemas.microsoft.com/office/drawing/2014/main" id="{E7D8F4CC-AEDD-40CE-AF57-C53FBB7A19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51236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9">
              <a:extLst>
                <a:ext uri="{FF2B5EF4-FFF2-40B4-BE49-F238E27FC236}">
                  <a16:creationId xmlns:a16="http://schemas.microsoft.com/office/drawing/2014/main" id="{18F6C01C-7A92-4BE3-818D-3F02C454A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36582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2">
              <a:extLst>
                <a:ext uri="{FF2B5EF4-FFF2-40B4-BE49-F238E27FC236}">
                  <a16:creationId xmlns:a16="http://schemas.microsoft.com/office/drawing/2014/main" id="{71381134-C199-45DE-9024-0D1AC8B89B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66051"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9F386DF-8974-452C-BFA1-69DF9C703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584933"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2">
              <a:extLst>
                <a:ext uri="{FF2B5EF4-FFF2-40B4-BE49-F238E27FC236}">
                  <a16:creationId xmlns:a16="http://schemas.microsoft.com/office/drawing/2014/main" id="{D7FD2F1B-CA10-4903-A67B-CD12CBD94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03813"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F02D9C27-503C-4DAD-B837-941FCF103A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22694"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3CCA7722-F576-4945-8C4A-BACD72449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41575"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1EF4D814-1A34-4454-86B3-72E5857D2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13298"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2A65427A-F6F4-4FCC-AD60-F2789FA15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32179"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59">
              <a:extLst>
                <a:ext uri="{FF2B5EF4-FFF2-40B4-BE49-F238E27FC236}">
                  <a16:creationId xmlns:a16="http://schemas.microsoft.com/office/drawing/2014/main" id="{893BAA80-E8EA-4FC0-BB91-7CD2E10F28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2">
              <a:extLst>
                <a:ext uri="{FF2B5EF4-FFF2-40B4-BE49-F238E27FC236}">
                  <a16:creationId xmlns:a16="http://schemas.microsoft.com/office/drawing/2014/main" id="{9E269127-5C6B-4DD7-9A77-F55B7D933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
              <a:extLst>
                <a:ext uri="{FF2B5EF4-FFF2-40B4-BE49-F238E27FC236}">
                  <a16:creationId xmlns:a16="http://schemas.microsoft.com/office/drawing/2014/main" id="{B9F0C615-B92F-4B29-8030-9F0C233BCD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56536"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9">
              <a:extLst>
                <a:ext uri="{FF2B5EF4-FFF2-40B4-BE49-F238E27FC236}">
                  <a16:creationId xmlns:a16="http://schemas.microsoft.com/office/drawing/2014/main" id="{2D38AC94-BAD6-4D06-AF56-796E4AE19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75417"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4">
              <a:extLst>
                <a:ext uri="{FF2B5EF4-FFF2-40B4-BE49-F238E27FC236}">
                  <a16:creationId xmlns:a16="http://schemas.microsoft.com/office/drawing/2014/main" id="{5D6F1198-459C-4B24-9582-07EF3DE36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3783"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F9E7312F-1213-4731-981F-910D89C42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663"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2">
              <a:extLst>
                <a:ext uri="{FF2B5EF4-FFF2-40B4-BE49-F238E27FC236}">
                  <a16:creationId xmlns:a16="http://schemas.microsoft.com/office/drawing/2014/main" id="{85393A61-B875-4502-B39A-FF198FDBC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62372"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59">
              <a:extLst>
                <a:ext uri="{FF2B5EF4-FFF2-40B4-BE49-F238E27FC236}">
                  <a16:creationId xmlns:a16="http://schemas.microsoft.com/office/drawing/2014/main" id="{5ECD7F79-6A5F-4C71-AF0C-EFD525A0F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581254"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2">
              <a:extLst>
                <a:ext uri="{FF2B5EF4-FFF2-40B4-BE49-F238E27FC236}">
                  <a16:creationId xmlns:a16="http://schemas.microsoft.com/office/drawing/2014/main" id="{D42B9D4E-A32F-4275-8EB9-94BC9F953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00134"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4">
              <a:extLst>
                <a:ext uri="{FF2B5EF4-FFF2-40B4-BE49-F238E27FC236}">
                  <a16:creationId xmlns:a16="http://schemas.microsoft.com/office/drawing/2014/main" id="{29A2EA8A-64FC-403B-91E3-CFA956B15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19016"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6">
              <a:extLst>
                <a:ext uri="{FF2B5EF4-FFF2-40B4-BE49-F238E27FC236}">
                  <a16:creationId xmlns:a16="http://schemas.microsoft.com/office/drawing/2014/main" id="{3563E01D-1F33-4568-9B64-199F5EEE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7896"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64">
              <a:extLst>
                <a:ext uri="{FF2B5EF4-FFF2-40B4-BE49-F238E27FC236}">
                  <a16:creationId xmlns:a16="http://schemas.microsoft.com/office/drawing/2014/main" id="{55C06EC6-E524-4AB4-8F99-7BD4E265D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09620"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6">
              <a:extLst>
                <a:ext uri="{FF2B5EF4-FFF2-40B4-BE49-F238E27FC236}">
                  <a16:creationId xmlns:a16="http://schemas.microsoft.com/office/drawing/2014/main" id="{43981652-0492-4F9B-AB42-5EF3F9DB9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28500"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59">
              <a:extLst>
                <a:ext uri="{FF2B5EF4-FFF2-40B4-BE49-F238E27FC236}">
                  <a16:creationId xmlns:a16="http://schemas.microsoft.com/office/drawing/2014/main" id="{1CB61193-4C8B-4BF7-9E45-1D2376B44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2">
              <a:extLst>
                <a:ext uri="{FF2B5EF4-FFF2-40B4-BE49-F238E27FC236}">
                  <a16:creationId xmlns:a16="http://schemas.microsoft.com/office/drawing/2014/main" id="{24935050-11C3-47FD-A1D2-949061524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1C67AECA-86A6-41C9-842D-4DF8F11C7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52857"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8917EBA8-92D8-4CED-8AD7-C27D66E2DC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71738"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4">
              <a:extLst>
                <a:ext uri="{FF2B5EF4-FFF2-40B4-BE49-F238E27FC236}">
                  <a16:creationId xmlns:a16="http://schemas.microsoft.com/office/drawing/2014/main" id="{045BF9E8-281A-480D-AE50-5C850990D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0104"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6">
              <a:extLst>
                <a:ext uri="{FF2B5EF4-FFF2-40B4-BE49-F238E27FC236}">
                  <a16:creationId xmlns:a16="http://schemas.microsoft.com/office/drawing/2014/main" id="{3311767B-5796-44F1-86DB-C08467F41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18985"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D75635C2-5640-8A53-9F73-B1B6949EA92D}"/>
              </a:ext>
            </a:extLst>
          </p:cNvPr>
          <p:cNvSpPr>
            <a:spLocks noGrp="1"/>
          </p:cNvSpPr>
          <p:nvPr>
            <p:ph idx="1"/>
          </p:nvPr>
        </p:nvSpPr>
        <p:spPr>
          <a:xfrm>
            <a:off x="6312596" y="1157201"/>
            <a:ext cx="5002191" cy="4543599"/>
          </a:xfrm>
        </p:spPr>
        <p:txBody>
          <a:bodyPr anchor="t">
            <a:normAutofit fontScale="92500" lnSpcReduction="10000"/>
          </a:bodyPr>
          <a:lstStyle/>
          <a:p>
            <a:pPr marL="0" marR="0" indent="0" algn="ctr">
              <a:lnSpc>
                <a:spcPct val="107000"/>
              </a:lnSpc>
              <a:spcBef>
                <a:spcPts val="0"/>
              </a:spcBef>
              <a:spcAft>
                <a:spcPts val="800"/>
              </a:spcAft>
              <a:buNone/>
            </a:pPr>
            <a:r>
              <a:rPr lang="en-US" sz="3200" dirty="0">
                <a:solidFill>
                  <a:srgbClr val="F2F2F2"/>
                </a:solidFill>
                <a:effectLst/>
                <a:latin typeface="Calibri" panose="020F0502020204030204" pitchFamily="34" charset="0"/>
                <a:ea typeface="Calibri" panose="020F0502020204030204" pitchFamily="34" charset="0"/>
                <a:cs typeface="Times New Roman" panose="02020603050405020304" pitchFamily="18" charset="0"/>
              </a:rPr>
              <a:t>In this presentation, you will find the creation of a traffic light system. My project was created using Arduino technologies and </a:t>
            </a:r>
            <a:r>
              <a:rPr lang="en-US" sz="3200" dirty="0" err="1">
                <a:solidFill>
                  <a:srgbClr val="F2F2F2"/>
                </a:solidFill>
                <a:effectLst/>
                <a:latin typeface="Calibri" panose="020F0502020204030204" pitchFamily="34" charset="0"/>
                <a:ea typeface="Calibri" panose="020F0502020204030204" pitchFamily="34" charset="0"/>
                <a:cs typeface="Times New Roman" panose="02020603050405020304" pitchFamily="18" charset="0"/>
              </a:rPr>
              <a:t>myDevices</a:t>
            </a:r>
            <a:r>
              <a:rPr lang="en-US" sz="3200" dirty="0">
                <a:solidFill>
                  <a:srgbClr val="F2F2F2"/>
                </a:solidFill>
                <a:effectLst/>
                <a:latin typeface="Calibri" panose="020F0502020204030204" pitchFamily="34" charset="0"/>
                <a:ea typeface="Calibri" panose="020F0502020204030204" pitchFamily="34" charset="0"/>
                <a:cs typeface="Times New Roman" panose="02020603050405020304" pitchFamily="18" charset="0"/>
              </a:rPr>
              <a:t> Cayenne services. It all started with the right pieces... And it ended with </a:t>
            </a:r>
            <a:r>
              <a:rPr lang="en-US" sz="3200" dirty="0" err="1">
                <a:solidFill>
                  <a:srgbClr val="F2F2F2"/>
                </a:solidFill>
                <a:effectLst/>
                <a:latin typeface="Calibri" panose="020F0502020204030204" pitchFamily="34" charset="0"/>
                <a:ea typeface="Calibri" panose="020F0502020204030204" pitchFamily="34" charset="0"/>
                <a:cs typeface="Times New Roman" panose="02020603050405020304" pitchFamily="18" charset="0"/>
              </a:rPr>
              <a:t>wifi</a:t>
            </a:r>
            <a:r>
              <a:rPr lang="en-US" sz="3200" dirty="0">
                <a:solidFill>
                  <a:srgbClr val="F2F2F2"/>
                </a:solidFill>
                <a:effectLst/>
                <a:latin typeface="Calibri" panose="020F0502020204030204" pitchFamily="34" charset="0"/>
                <a:ea typeface="Calibri" panose="020F0502020204030204" pitchFamily="34" charset="0"/>
                <a:cs typeface="Times New Roman" panose="02020603050405020304" pitchFamily="18" charset="0"/>
              </a:rPr>
              <a:t>-controlled emergency lights. Follow along and see how!</a:t>
            </a:r>
          </a:p>
        </p:txBody>
      </p:sp>
    </p:spTree>
    <p:extLst>
      <p:ext uri="{BB962C8B-B14F-4D97-AF65-F5344CB8AC3E}">
        <p14:creationId xmlns:p14="http://schemas.microsoft.com/office/powerpoint/2010/main" val="1262178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9C86E1-40D1-66DC-2639-FB98FA45A8CC}"/>
              </a:ext>
            </a:extLst>
          </p:cNvPr>
          <p:cNvSpPr>
            <a:spLocks noGrp="1"/>
          </p:cNvSpPr>
          <p:nvPr>
            <p:ph type="title"/>
          </p:nvPr>
        </p:nvSpPr>
        <p:spPr>
          <a:xfrm>
            <a:off x="1136020" y="1892803"/>
            <a:ext cx="4767823" cy="3072393"/>
          </a:xfrm>
        </p:spPr>
        <p:txBody>
          <a:bodyPr vert="horz" lIns="91440" tIns="45720" rIns="91440" bIns="45720" rtlCol="0" anchor="b">
            <a:normAutofit fontScale="90000"/>
          </a:bodyPr>
          <a:lstStyle/>
          <a:p>
            <a:r>
              <a:rPr lang="en-US" sz="8000" dirty="0"/>
              <a:t>Project Necessities: </a:t>
            </a:r>
            <a:br>
              <a:rPr lang="en-US" sz="4800" dirty="0"/>
            </a:br>
            <a:r>
              <a:rPr lang="en-US" sz="3600" dirty="0"/>
              <a:t>- Inventory</a:t>
            </a:r>
            <a:br>
              <a:rPr lang="en-US" sz="3600" dirty="0"/>
            </a:br>
            <a:r>
              <a:rPr lang="en-US" sz="3600" dirty="0"/>
              <a:t>- Network availability check</a:t>
            </a:r>
          </a:p>
        </p:txBody>
      </p:sp>
      <p:sp>
        <p:nvSpPr>
          <p:cNvPr id="29" name="Rectangle 2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0924561D-756D-410B-973A-E68C2552C2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32" name="Rectangle 64">
              <a:extLst>
                <a:ext uri="{FF2B5EF4-FFF2-40B4-BE49-F238E27FC236}">
                  <a16:creationId xmlns:a16="http://schemas.microsoft.com/office/drawing/2014/main" id="{77AF0971-0074-4E4E-9318-C1990C6FF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0849707A-24B1-45E4-8493-5DC15C578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E0FFD705-F03C-46B0-ABB9-3C24E0931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520B12C0-88D0-4F6F-9F29-38E4D1D61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DEDD5A45-3641-4FE7-8375-EECF2DC9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89BF55CA-60FC-479D-A85E-48626FC13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5AFBE5BF-E87A-408F-BBBD-44C3D04C0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1C27CF92-D148-45C8-88B6-F450B63DF1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51CA2232-D147-480C-B1EE-665EE6ACC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7E67D92D-1CA9-43CE-8150-DF504F2BF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7B273169-B674-4C50-A14D-A943B997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DF6183FA-653E-4533-9A0B-D249EC0B1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A82EFE58-AAB0-4925-A176-6FF36BF87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3122AE75-4DBB-4E14-B0CA-DD1EAD89C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4ED7E672-90FC-4E8C-9C43-3AAE391C6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A5C0019E-5136-4C5E-A223-1E1717FD47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29705F60-CFE6-47C5-96E5-05E7731FC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090E047C-18BC-4180-8D10-9F18F517BA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A153194A-C8B1-46DB-9C6B-9847B06FA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5C0235EA-4E98-43EA-9AAE-2BD893DEA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D3EE5065-BF99-9478-CC6D-C17F0153EB1A}"/>
              </a:ext>
            </a:extLst>
          </p:cNvPr>
          <p:cNvPicPr>
            <a:picLocks/>
          </p:cNvPicPr>
          <p:nvPr/>
        </p:nvPicPr>
        <p:blipFill>
          <a:blip r:embed="rId2"/>
          <a:stretch>
            <a:fillRect/>
          </a:stretch>
        </p:blipFill>
        <p:spPr>
          <a:xfrm>
            <a:off x="6160957" y="248821"/>
            <a:ext cx="5124169" cy="2984829"/>
          </a:xfrm>
          <a:prstGeom prst="rect">
            <a:avLst/>
          </a:prstGeom>
        </p:spPr>
      </p:pic>
      <p:sp>
        <p:nvSpPr>
          <p:cNvPr id="53" name="Rectangle 5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650"/>
            <a:ext cx="606972" cy="362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BEC95A9-79BC-9C3A-3A54-40925046BF27}"/>
              </a:ext>
            </a:extLst>
          </p:cNvPr>
          <p:cNvPicPr>
            <a:picLocks noChangeAspect="1"/>
          </p:cNvPicPr>
          <p:nvPr/>
        </p:nvPicPr>
        <p:blipFill>
          <a:blip r:embed="rId3"/>
          <a:stretch>
            <a:fillRect/>
          </a:stretch>
        </p:blipFill>
        <p:spPr>
          <a:xfrm>
            <a:off x="6191297" y="3482471"/>
            <a:ext cx="5063490" cy="3126707"/>
          </a:xfrm>
          <a:prstGeom prst="rect">
            <a:avLst/>
          </a:prstGeom>
        </p:spPr>
      </p:pic>
    </p:spTree>
    <p:extLst>
      <p:ext uri="{BB962C8B-B14F-4D97-AF65-F5344CB8AC3E}">
        <p14:creationId xmlns:p14="http://schemas.microsoft.com/office/powerpoint/2010/main" val="2140789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670361-DBD5-4B01-55A0-079405896700}"/>
              </a:ext>
            </a:extLst>
          </p:cNvPr>
          <p:cNvSpPr>
            <a:spLocks noGrp="1"/>
          </p:cNvSpPr>
          <p:nvPr>
            <p:ph type="title"/>
          </p:nvPr>
        </p:nvSpPr>
        <p:spPr>
          <a:xfrm>
            <a:off x="1243088" y="1509524"/>
            <a:ext cx="3429398" cy="3838951"/>
          </a:xfrm>
        </p:spPr>
        <p:txBody>
          <a:bodyPr vert="horz" lIns="91440" tIns="45720" rIns="91440" bIns="45720" rtlCol="0" anchor="b">
            <a:normAutofit fontScale="90000"/>
          </a:bodyPr>
          <a:lstStyle/>
          <a:p>
            <a:r>
              <a:rPr lang="en-US" sz="8000" kern="1200" dirty="0">
                <a:solidFill>
                  <a:schemeClr val="tx1"/>
                </a:solidFill>
                <a:latin typeface="+mj-lt"/>
                <a:ea typeface="+mj-ea"/>
                <a:cs typeface="+mj-cs"/>
              </a:rPr>
              <a:t>Camera, Action, Lights!</a:t>
            </a:r>
            <a:br>
              <a:rPr lang="en-US" sz="8000" kern="1200" dirty="0">
                <a:solidFill>
                  <a:schemeClr val="tx1"/>
                </a:solidFill>
                <a:latin typeface="+mj-lt"/>
                <a:ea typeface="+mj-ea"/>
                <a:cs typeface="+mj-cs"/>
              </a:rPr>
            </a:br>
            <a:r>
              <a:rPr lang="en-US" sz="3600" kern="1200" dirty="0">
                <a:solidFill>
                  <a:schemeClr val="tx1"/>
                </a:solidFill>
                <a:latin typeface="+mj-lt"/>
                <a:ea typeface="+mj-ea"/>
                <a:cs typeface="+mj-cs"/>
              </a:rPr>
              <a:t>- One traffic light</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 Two traffic lights (identical pairing)</a:t>
            </a:r>
            <a:endParaRPr lang="en-US" sz="8000" kern="1200" dirty="0">
              <a:solidFill>
                <a:schemeClr val="tx1"/>
              </a:solidFill>
              <a:latin typeface="+mj-lt"/>
              <a:ea typeface="+mj-ea"/>
              <a:cs typeface="+mj-cs"/>
            </a:endParaRPr>
          </a:p>
        </p:txBody>
      </p:sp>
      <p:sp>
        <p:nvSpPr>
          <p:cNvPr id="46" name="Rectangle 4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49"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ectangle 6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B66911B-620B-DE92-A4A0-A7CD5752BD65}"/>
              </a:ext>
            </a:extLst>
          </p:cNvPr>
          <p:cNvPicPr>
            <a:picLocks noChangeAspect="1"/>
          </p:cNvPicPr>
          <p:nvPr/>
        </p:nvPicPr>
        <p:blipFill rotWithShape="1">
          <a:blip r:embed="rId2"/>
          <a:srcRect t="523"/>
          <a:stretch/>
        </p:blipFill>
        <p:spPr>
          <a:xfrm>
            <a:off x="5703983" y="556591"/>
            <a:ext cx="5711914" cy="5530349"/>
          </a:xfrm>
          <a:prstGeom prst="rect">
            <a:avLst/>
          </a:prstGeom>
        </p:spPr>
      </p:pic>
    </p:spTree>
    <p:extLst>
      <p:ext uri="{BB962C8B-B14F-4D97-AF65-F5344CB8AC3E}">
        <p14:creationId xmlns:p14="http://schemas.microsoft.com/office/powerpoint/2010/main" val="1622473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6F3AC0-FFB5-9855-A936-C60217EBDCA4}"/>
              </a:ext>
            </a:extLst>
          </p:cNvPr>
          <p:cNvSpPr>
            <a:spLocks noGrp="1"/>
          </p:cNvSpPr>
          <p:nvPr>
            <p:ph type="title"/>
          </p:nvPr>
        </p:nvSpPr>
        <p:spPr>
          <a:xfrm>
            <a:off x="1215904" y="1004632"/>
            <a:ext cx="3881925" cy="4458703"/>
          </a:xfrm>
        </p:spPr>
        <p:txBody>
          <a:bodyPr vert="horz" lIns="91440" tIns="45720" rIns="91440" bIns="45720" rtlCol="0" anchor="b">
            <a:normAutofit fontScale="90000"/>
          </a:bodyPr>
          <a:lstStyle/>
          <a:p>
            <a:r>
              <a:rPr kumimoji="0" lang="en-US" sz="7200" b="0" i="0" u="none" strike="noStrike" kern="1200" cap="none" spc="0" normalizeH="0" baseline="0" noProof="0" dirty="0">
                <a:ln>
                  <a:noFill/>
                </a:ln>
                <a:solidFill>
                  <a:prstClr val="black"/>
                </a:solidFill>
                <a:effectLst/>
                <a:uLnTx/>
                <a:uFillTx/>
                <a:latin typeface="Calibri Light" panose="020F0302020204030204"/>
                <a:ea typeface="+mj-ea"/>
                <a:cs typeface="+mj-cs"/>
              </a:rPr>
              <a:t>Camera, Action, Lights! (Part 2)</a:t>
            </a:r>
            <a:br>
              <a:rPr kumimoji="0" lang="en-US" sz="72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 One traffic light</a:t>
            </a:r>
            <a:b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 Two traffic lights (unidentical pairing)</a:t>
            </a:r>
            <a:endParaRPr lang="en-US" sz="8000" kern="1200" dirty="0">
              <a:solidFill>
                <a:schemeClr val="tx1"/>
              </a:solidFill>
              <a:latin typeface="+mj-lt"/>
              <a:ea typeface="+mj-ea"/>
              <a:cs typeface="+mj-cs"/>
            </a:endParaRPr>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3"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ADB98D-A293-F989-44D1-45B31543D865}"/>
              </a:ext>
            </a:extLst>
          </p:cNvPr>
          <p:cNvPicPr>
            <a:picLocks noChangeAspect="1"/>
          </p:cNvPicPr>
          <p:nvPr/>
        </p:nvPicPr>
        <p:blipFill>
          <a:blip r:embed="rId2"/>
          <a:stretch>
            <a:fillRect/>
          </a:stretch>
        </p:blipFill>
        <p:spPr>
          <a:xfrm>
            <a:off x="6057605" y="306115"/>
            <a:ext cx="5419814" cy="6273328"/>
          </a:xfrm>
          <a:prstGeom prst="rect">
            <a:avLst/>
          </a:prstGeom>
        </p:spPr>
      </p:pic>
    </p:spTree>
    <p:extLst>
      <p:ext uri="{BB962C8B-B14F-4D97-AF65-F5344CB8AC3E}">
        <p14:creationId xmlns:p14="http://schemas.microsoft.com/office/powerpoint/2010/main" val="2032894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3D94B5-53DC-E95C-C8A2-11845AF9BA5A}"/>
              </a:ext>
            </a:extLst>
          </p:cNvPr>
          <p:cNvSpPr>
            <a:spLocks noGrp="1"/>
          </p:cNvSpPr>
          <p:nvPr>
            <p:ph type="title"/>
          </p:nvPr>
        </p:nvSpPr>
        <p:spPr>
          <a:xfrm>
            <a:off x="1188720" y="1812007"/>
            <a:ext cx="3292336" cy="3233985"/>
          </a:xfrm>
        </p:spPr>
        <p:txBody>
          <a:bodyPr vert="horz" lIns="91440" tIns="45720" rIns="91440" bIns="45720" rtlCol="0" anchor="b">
            <a:normAutofit/>
          </a:bodyPr>
          <a:lstStyle/>
          <a:p>
            <a:r>
              <a:rPr kumimoji="0" lang="en-US" sz="6500" b="0" i="0" u="none" strike="noStrike" kern="1200" cap="none" spc="0" normalizeH="0" baseline="0" noProof="0" dirty="0">
                <a:ln>
                  <a:noFill/>
                </a:ln>
                <a:solidFill>
                  <a:prstClr val="black"/>
                </a:solidFill>
                <a:effectLst/>
                <a:uLnTx/>
                <a:uFillTx/>
                <a:latin typeface="Calibri Light" panose="020F0302020204030204"/>
                <a:ea typeface="+mj-ea"/>
                <a:cs typeface="+mj-cs"/>
              </a:rPr>
              <a:t>I’m </a:t>
            </a:r>
            <a:r>
              <a:rPr lang="en-US" sz="6500" dirty="0" err="1">
                <a:solidFill>
                  <a:prstClr val="black"/>
                </a:solidFill>
                <a:latin typeface="Calibri Light" panose="020F0302020204030204"/>
              </a:rPr>
              <a:t>Walkin</a:t>
            </a:r>
            <a:r>
              <a:rPr lang="en-US" sz="6500" dirty="0">
                <a:solidFill>
                  <a:prstClr val="black"/>
                </a:solidFill>
                <a:latin typeface="Calibri Light" panose="020F0302020204030204"/>
              </a:rPr>
              <a:t>’</a:t>
            </a:r>
            <a:r>
              <a:rPr kumimoji="0" lang="en-US" sz="6500" b="0" i="0" u="none" strike="noStrike" kern="1200" cap="none" spc="0" normalizeH="0" baseline="0" noProof="0" dirty="0">
                <a:ln>
                  <a:noFill/>
                </a:ln>
                <a:solidFill>
                  <a:prstClr val="black"/>
                </a:solidFill>
                <a:effectLst/>
                <a:uLnTx/>
                <a:uFillTx/>
                <a:latin typeface="Calibri Light" panose="020F0302020204030204"/>
                <a:ea typeface="+mj-ea"/>
                <a:cs typeface="+mj-cs"/>
              </a:rPr>
              <a:t> Here</a:t>
            </a:r>
            <a:br>
              <a:rPr kumimoji="0" lang="en-US" sz="65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2900" b="0" i="0" u="none" strike="noStrike" kern="1200" cap="none" spc="0" normalizeH="0" baseline="0" noProof="0" dirty="0">
                <a:ln>
                  <a:noFill/>
                </a:ln>
                <a:solidFill>
                  <a:prstClr val="black"/>
                </a:solidFill>
                <a:effectLst/>
                <a:uLnTx/>
                <a:uFillTx/>
                <a:latin typeface="Calibri Light" panose="020F0302020204030204"/>
                <a:ea typeface="+mj-ea"/>
                <a:cs typeface="+mj-cs"/>
              </a:rPr>
              <a:t>- Crosswalk addition</a:t>
            </a:r>
            <a:endParaRPr lang="en-US" sz="8000" kern="1200" dirty="0">
              <a:solidFill>
                <a:schemeClr val="tx1"/>
              </a:solidFill>
              <a:latin typeface="+mj-lt"/>
              <a:ea typeface="+mj-ea"/>
              <a:cs typeface="+mj-cs"/>
            </a:endParaRPr>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3"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C18EE7A-8166-E207-5041-0F055445AC0A}"/>
              </a:ext>
            </a:extLst>
          </p:cNvPr>
          <p:cNvPicPr>
            <a:picLocks noChangeAspect="1"/>
          </p:cNvPicPr>
          <p:nvPr/>
        </p:nvPicPr>
        <p:blipFill>
          <a:blip r:embed="rId2"/>
          <a:stretch>
            <a:fillRect/>
          </a:stretch>
        </p:blipFill>
        <p:spPr>
          <a:xfrm>
            <a:off x="5900486" y="276501"/>
            <a:ext cx="5102794" cy="3737172"/>
          </a:xfrm>
          <a:prstGeom prst="rect">
            <a:avLst/>
          </a:prstGeom>
        </p:spPr>
      </p:pic>
    </p:spTree>
    <p:extLst>
      <p:ext uri="{BB962C8B-B14F-4D97-AF65-F5344CB8AC3E}">
        <p14:creationId xmlns:p14="http://schemas.microsoft.com/office/powerpoint/2010/main" val="2364107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88271-04B6-6102-27FA-7127F3AF9B07}"/>
              </a:ext>
            </a:extLst>
          </p:cNvPr>
          <p:cNvSpPr>
            <a:spLocks noGrp="1"/>
          </p:cNvSpPr>
          <p:nvPr>
            <p:ph type="title"/>
          </p:nvPr>
        </p:nvSpPr>
        <p:spPr>
          <a:xfrm>
            <a:off x="1188720" y="1812008"/>
            <a:ext cx="4434840" cy="3233983"/>
          </a:xfrm>
        </p:spPr>
        <p:txBody>
          <a:bodyPr vert="horz" lIns="91440" tIns="45720" rIns="91440" bIns="45720" rtlCol="0" anchor="b">
            <a:normAutofit fontScale="90000"/>
          </a:bodyPr>
          <a:lstStyle/>
          <a:p>
            <a:r>
              <a:rPr lang="en-US" sz="8000" kern="1200" dirty="0">
                <a:solidFill>
                  <a:schemeClr val="tx1"/>
                </a:solidFill>
                <a:latin typeface="+mj-lt"/>
                <a:ea typeface="+mj-ea"/>
                <a:cs typeface="+mj-cs"/>
              </a:rPr>
              <a:t>Emergency Buzzer</a:t>
            </a:r>
            <a:br>
              <a:rPr lang="en-US" sz="8000" kern="1200" dirty="0">
                <a:solidFill>
                  <a:schemeClr val="tx1"/>
                </a:solidFill>
                <a:latin typeface="+mj-lt"/>
                <a:ea typeface="+mj-ea"/>
                <a:cs typeface="+mj-cs"/>
              </a:rPr>
            </a:br>
            <a:r>
              <a:rPr lang="en-US" sz="2900" kern="1200" dirty="0">
                <a:solidFill>
                  <a:schemeClr val="tx1"/>
                </a:solidFill>
                <a:latin typeface="+mj-lt"/>
                <a:ea typeface="+mj-ea"/>
                <a:cs typeface="+mj-cs"/>
              </a:rPr>
              <a:t>-Audible buzzer countdown</a:t>
            </a:r>
            <a:r>
              <a:rPr lang="en-US" sz="8000" kern="1200" dirty="0">
                <a:solidFill>
                  <a:schemeClr val="tx1"/>
                </a:solidFill>
                <a:latin typeface="+mj-lt"/>
                <a:ea typeface="+mj-ea"/>
                <a:cs typeface="+mj-cs"/>
              </a:rPr>
              <a:t> </a:t>
            </a:r>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3"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Volume with solid fill">
            <a:extLst>
              <a:ext uri="{FF2B5EF4-FFF2-40B4-BE49-F238E27FC236}">
                <a16:creationId xmlns:a16="http://schemas.microsoft.com/office/drawing/2014/main" id="{D02FF31B-D0B5-AB5A-8917-0165163976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8843" y="2971799"/>
            <a:ext cx="914400" cy="914400"/>
          </a:xfrm>
          <a:prstGeom prst="rect">
            <a:avLst/>
          </a:prstGeom>
        </p:spPr>
      </p:pic>
      <p:pic>
        <p:nvPicPr>
          <p:cNvPr id="6" name="Picture 5">
            <a:extLst>
              <a:ext uri="{FF2B5EF4-FFF2-40B4-BE49-F238E27FC236}">
                <a16:creationId xmlns:a16="http://schemas.microsoft.com/office/drawing/2014/main" id="{AA7AF303-4D7C-8B02-21E6-1C3C67E14709}"/>
              </a:ext>
            </a:extLst>
          </p:cNvPr>
          <p:cNvPicPr>
            <a:picLocks noChangeAspect="1"/>
          </p:cNvPicPr>
          <p:nvPr/>
        </p:nvPicPr>
        <p:blipFill rotWithShape="1">
          <a:blip r:embed="rId4"/>
          <a:srcRect t="16742" r="16955"/>
          <a:stretch/>
        </p:blipFill>
        <p:spPr>
          <a:xfrm>
            <a:off x="6545889" y="215126"/>
            <a:ext cx="5039139" cy="2670753"/>
          </a:xfrm>
          <a:prstGeom prst="rect">
            <a:avLst/>
          </a:prstGeom>
        </p:spPr>
      </p:pic>
      <p:pic>
        <p:nvPicPr>
          <p:cNvPr id="7" name="Picture 6">
            <a:extLst>
              <a:ext uri="{FF2B5EF4-FFF2-40B4-BE49-F238E27FC236}">
                <a16:creationId xmlns:a16="http://schemas.microsoft.com/office/drawing/2014/main" id="{0D61E59C-642C-CEC4-EAE0-941B9F2D7918}"/>
              </a:ext>
            </a:extLst>
          </p:cNvPr>
          <p:cNvPicPr>
            <a:picLocks noChangeAspect="1"/>
          </p:cNvPicPr>
          <p:nvPr/>
        </p:nvPicPr>
        <p:blipFill rotWithShape="1">
          <a:blip r:embed="rId5"/>
          <a:srcRect t="18037"/>
          <a:stretch/>
        </p:blipFill>
        <p:spPr>
          <a:xfrm>
            <a:off x="7417537" y="3163194"/>
            <a:ext cx="3295842" cy="3417491"/>
          </a:xfrm>
          <a:prstGeom prst="rect">
            <a:avLst/>
          </a:prstGeom>
        </p:spPr>
      </p:pic>
    </p:spTree>
    <p:extLst>
      <p:ext uri="{BB962C8B-B14F-4D97-AF65-F5344CB8AC3E}">
        <p14:creationId xmlns:p14="http://schemas.microsoft.com/office/powerpoint/2010/main" val="3987922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188720" y="1252329"/>
            <a:ext cx="4145280" cy="4353339"/>
          </a:xfrm>
        </p:spPr>
        <p:txBody>
          <a:bodyPr vert="horz" lIns="91440" tIns="45720" rIns="91440" bIns="45720" rtlCol="0" anchor="t">
            <a:normAutofit/>
          </a:bodyPr>
          <a:lstStyle/>
          <a:p>
            <a:r>
              <a:rPr lang="en-US" sz="6800" dirty="0" err="1"/>
              <a:t>Wifi</a:t>
            </a:r>
            <a:r>
              <a:rPr lang="en-US" sz="6800" dirty="0"/>
              <a:t> E</a:t>
            </a:r>
            <a:r>
              <a:rPr lang="en-US" sz="6800" kern="1200" dirty="0">
                <a:solidFill>
                  <a:schemeClr val="tx1"/>
                </a:solidFill>
                <a:latin typeface="+mj-lt"/>
                <a:ea typeface="+mj-ea"/>
                <a:cs typeface="+mj-cs"/>
              </a:rPr>
              <a:t>mergency notification</a:t>
            </a:r>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5"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DA1B37E2-6869-8B06-D0C1-D6DFA4FD231F}"/>
              </a:ext>
            </a:extLst>
          </p:cNvPr>
          <p:cNvPicPr>
            <a:picLocks noChangeAspect="1"/>
          </p:cNvPicPr>
          <p:nvPr/>
        </p:nvPicPr>
        <p:blipFill>
          <a:blip r:embed="rId2"/>
          <a:stretch>
            <a:fillRect/>
          </a:stretch>
        </p:blipFill>
        <p:spPr>
          <a:xfrm>
            <a:off x="5648739" y="1252330"/>
            <a:ext cx="5804452" cy="4353339"/>
          </a:xfrm>
          <a:prstGeom prst="rect">
            <a:avLst/>
          </a:prstGeom>
        </p:spPr>
      </p:pic>
    </p:spTree>
    <p:extLst>
      <p:ext uri="{BB962C8B-B14F-4D97-AF65-F5344CB8AC3E}">
        <p14:creationId xmlns:p14="http://schemas.microsoft.com/office/powerpoint/2010/main" val="3103495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215904" y="2289691"/>
            <a:ext cx="3687815" cy="1888586"/>
          </a:xfrm>
        </p:spPr>
        <p:txBody>
          <a:bodyPr vert="horz" lIns="91440" tIns="45720" rIns="91440" bIns="45720" rtlCol="0" anchor="b">
            <a:normAutofit/>
          </a:bodyPr>
          <a:lstStyle/>
          <a:p>
            <a:r>
              <a:rPr lang="en-US" sz="6000" kern="1200" dirty="0">
                <a:solidFill>
                  <a:schemeClr val="tx1"/>
                </a:solidFill>
                <a:latin typeface="+mj-lt"/>
                <a:ea typeface="+mj-ea"/>
                <a:cs typeface="+mj-cs"/>
              </a:rPr>
              <a:t>Arduino code</a:t>
            </a:r>
          </a:p>
        </p:txBody>
      </p:sp>
      <p:sp>
        <p:nvSpPr>
          <p:cNvPr id="13" name="Rectangle 1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6"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5C650A8-59A3-7618-72CF-302D6C324E77}"/>
              </a:ext>
            </a:extLst>
          </p:cNvPr>
          <p:cNvPicPr>
            <a:picLocks noChangeAspect="1"/>
          </p:cNvPicPr>
          <p:nvPr/>
        </p:nvPicPr>
        <p:blipFill>
          <a:blip r:embed="rId2"/>
          <a:stretch>
            <a:fillRect/>
          </a:stretch>
        </p:blipFill>
        <p:spPr>
          <a:xfrm>
            <a:off x="3834633" y="892865"/>
            <a:ext cx="8199957" cy="5072269"/>
          </a:xfrm>
          <a:prstGeom prst="rect">
            <a:avLst/>
          </a:prstGeom>
        </p:spPr>
      </p:pic>
    </p:spTree>
    <p:extLst>
      <p:ext uri="{BB962C8B-B14F-4D97-AF65-F5344CB8AC3E}">
        <p14:creationId xmlns:p14="http://schemas.microsoft.com/office/powerpoint/2010/main" val="394650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1586</TotalTime>
  <Words>404</Words>
  <Application>Microsoft Office PowerPoint</Application>
  <PresentationFormat>Widescreen</PresentationFormat>
  <Paragraphs>14</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CEIS 114 Creating a Multiple Traffic Light Controller with a Cross Walk and an Emergency Buzzer with secured IoT Control via Web By: Kassandra Moreno</vt:lpstr>
      <vt:lpstr>Introduction</vt:lpstr>
      <vt:lpstr>Project Necessities:  - Inventory - Network availability check</vt:lpstr>
      <vt:lpstr>Camera, Action, Lights! - One traffic light - Two traffic lights (identical pairing)</vt:lpstr>
      <vt:lpstr>Camera, Action, Lights! (Part 2) - One traffic light - Two traffic lights (unidentical pairing)</vt:lpstr>
      <vt:lpstr>I’m Walkin’ Here - Crosswalk addition</vt:lpstr>
      <vt:lpstr>Emergency Buzzer -Audible buzzer countdown </vt:lpstr>
      <vt:lpstr>Wifi Emergency notification</vt:lpstr>
      <vt:lpstr>Arduino code</vt:lpstr>
      <vt:lpstr>Wi-fi Emergency notification as seen on the serial monitor</vt:lpstr>
      <vt:lpstr>Challenges As with all great projects, I had some challenges I needed to sleep on. While the project guidance looks pretty black and white, life is not always something that follows instructions as well as we want it to. My first difficulty was my USB connection. I couldn’t figure out why my code and device wouldn’t communicate. This challenge led me to learn something very valuable… Not all USB cables transfer data.  I would say my biggest challenge was using myDevices Cayenne. I had difficulty understanding how to add devices outside of what I found instructions for. </vt:lpstr>
      <vt:lpstr>Conclusion This project resulted in a traffic light system that included both a crosswalk operation and an off-sight emergency control system that operated under two unidentical traffic lights. </vt:lpstr>
      <vt:lpstr>Career Skills As with all projects I have taken on this far in my early understanding of IoT networking and devices, I have many career skills I’ve acquired from this project. My favorite takeaway was learning how to locate and troubleshoot COM port settings on my Windows device through GUI and the command line. Though learning this was not strictly part of the project, it is one of the paths I took while trying to get my (wrong) USB cable to receive my code at the very beginning of this project.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CEIS101 Module 1</dc:title>
  <dc:creator>William Sullivan</dc:creator>
  <cp:lastModifiedBy>Kassandra Moreno</cp:lastModifiedBy>
  <cp:revision>24</cp:revision>
  <dcterms:created xsi:type="dcterms:W3CDTF">2018-12-20T22:43:36Z</dcterms:created>
  <dcterms:modified xsi:type="dcterms:W3CDTF">2022-06-24T01:17:38Z</dcterms:modified>
</cp:coreProperties>
</file>