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5" r:id="rId4"/>
    <p:sldId id="258" r:id="rId5"/>
    <p:sldId id="259" r:id="rId6"/>
    <p:sldId id="260" r:id="rId7"/>
    <p:sldId id="261" r:id="rId8"/>
    <p:sldId id="262"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8080"/>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7B3CF-07E5-4A8E-B655-864AC1055676}" v="287" dt="2022-08-24T10:28:18.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1" autoAdjust="0"/>
    <p:restoredTop sz="94660"/>
  </p:normalViewPr>
  <p:slideViewPr>
    <p:cSldViewPr snapToGrid="0">
      <p:cViewPr varScale="1">
        <p:scale>
          <a:sx n="102" d="100"/>
          <a:sy n="102" d="100"/>
        </p:scale>
        <p:origin x="14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andra Moreno" userId="5d05fbaf77664399" providerId="LiveId" clId="{2CA7B3CF-07E5-4A8E-B655-864AC1055676}"/>
    <pc:docChg chg="undo redo custSel addSld delSld modSld sldOrd addMainMaster delMainMaster">
      <pc:chgData name="Kassandra Moreno" userId="5d05fbaf77664399" providerId="LiveId" clId="{2CA7B3CF-07E5-4A8E-B655-864AC1055676}" dt="2022-08-24T10:47:35.652" v="5916" actId="21"/>
      <pc:docMkLst>
        <pc:docMk/>
      </pc:docMkLst>
      <pc:sldChg chg="addSp delSp modSp new mod setBg modClrScheme chgLayout">
        <pc:chgData name="Kassandra Moreno" userId="5d05fbaf77664399" providerId="LiveId" clId="{2CA7B3CF-07E5-4A8E-B655-864AC1055676}" dt="2022-08-14T21:48:47.597" v="253" actId="404"/>
        <pc:sldMkLst>
          <pc:docMk/>
          <pc:sldMk cId="4114038088" sldId="256"/>
        </pc:sldMkLst>
        <pc:spChg chg="mod">
          <ac:chgData name="Kassandra Moreno" userId="5d05fbaf77664399" providerId="LiveId" clId="{2CA7B3CF-07E5-4A8E-B655-864AC1055676}" dt="2022-08-14T21:48:47.597" v="253" actId="404"/>
          <ac:spMkLst>
            <pc:docMk/>
            <pc:sldMk cId="4114038088" sldId="256"/>
            <ac:spMk id="2" creationId="{9054F265-DEEE-E879-A69A-6AE3D3804594}"/>
          </ac:spMkLst>
        </pc:spChg>
        <pc:spChg chg="del mod">
          <ac:chgData name="Kassandra Moreno" userId="5d05fbaf77664399" providerId="LiveId" clId="{2CA7B3CF-07E5-4A8E-B655-864AC1055676}" dt="2022-08-14T21:39:58.942" v="85" actId="478"/>
          <ac:spMkLst>
            <pc:docMk/>
            <pc:sldMk cId="4114038088" sldId="256"/>
            <ac:spMk id="3" creationId="{282AAC58-819A-BA20-D12E-D995C4B844E7}"/>
          </ac:spMkLst>
        </pc:spChg>
        <pc:spChg chg="add del mod">
          <ac:chgData name="Kassandra Moreno" userId="5d05fbaf77664399" providerId="LiveId" clId="{2CA7B3CF-07E5-4A8E-B655-864AC1055676}" dt="2022-08-14T21:40:19.894" v="87" actId="478"/>
          <ac:spMkLst>
            <pc:docMk/>
            <pc:sldMk cId="4114038088" sldId="256"/>
            <ac:spMk id="6" creationId="{8B54D2E4-2614-6F74-343E-C6FB93EAD632}"/>
          </ac:spMkLst>
        </pc:spChg>
        <pc:spChg chg="add del mod">
          <ac:chgData name="Kassandra Moreno" userId="5d05fbaf77664399" providerId="LiveId" clId="{2CA7B3CF-07E5-4A8E-B655-864AC1055676}" dt="2022-08-14T21:48:39.673" v="249" actId="26606"/>
          <ac:spMkLst>
            <pc:docMk/>
            <pc:sldMk cId="4114038088" sldId="256"/>
            <ac:spMk id="9" creationId="{60E52DF2-6802-459B-AC2A-AF976DEB1DAB}"/>
          </ac:spMkLst>
        </pc:spChg>
        <pc:spChg chg="add">
          <ac:chgData name="Kassandra Moreno" userId="5d05fbaf77664399" providerId="LiveId" clId="{2CA7B3CF-07E5-4A8E-B655-864AC1055676}" dt="2022-08-14T21:48:39.673" v="249" actId="26606"/>
          <ac:spMkLst>
            <pc:docMk/>
            <pc:sldMk cId="4114038088" sldId="256"/>
            <ac:spMk id="16" creationId="{33E93247-6229-44AB-A550-739E971E690B}"/>
          </ac:spMkLst>
        </pc:spChg>
        <pc:spChg chg="add">
          <ac:chgData name="Kassandra Moreno" userId="5d05fbaf77664399" providerId="LiveId" clId="{2CA7B3CF-07E5-4A8E-B655-864AC1055676}" dt="2022-08-14T21:48:39.673" v="249" actId="26606"/>
          <ac:spMkLst>
            <pc:docMk/>
            <pc:sldMk cId="4114038088" sldId="256"/>
            <ac:spMk id="18" creationId="{BC30665E-D592-446F-98EB-15F172A22697}"/>
          </ac:spMkLst>
        </pc:spChg>
        <pc:picChg chg="add mod">
          <ac:chgData name="Kassandra Moreno" userId="5d05fbaf77664399" providerId="LiveId" clId="{2CA7B3CF-07E5-4A8E-B655-864AC1055676}" dt="2022-08-14T21:48:39.673" v="249" actId="26606"/>
          <ac:picMkLst>
            <pc:docMk/>
            <pc:sldMk cId="4114038088" sldId="256"/>
            <ac:picMk id="4" creationId="{63919580-4CB3-C081-20B0-3A550412364D}"/>
          </ac:picMkLst>
        </pc:picChg>
        <pc:cxnChg chg="add del mod">
          <ac:chgData name="Kassandra Moreno" userId="5d05fbaf77664399" providerId="LiveId" clId="{2CA7B3CF-07E5-4A8E-B655-864AC1055676}" dt="2022-08-14T21:48:39.673" v="249" actId="26606"/>
          <ac:cxnSpMkLst>
            <pc:docMk/>
            <pc:sldMk cId="4114038088" sldId="256"/>
            <ac:cxnSpMk id="11" creationId="{EE2E603F-4A95-4FE8-BB06-211DFD75DBEF}"/>
          </ac:cxnSpMkLst>
        </pc:cxnChg>
        <pc:cxnChg chg="add">
          <ac:chgData name="Kassandra Moreno" userId="5d05fbaf77664399" providerId="LiveId" clId="{2CA7B3CF-07E5-4A8E-B655-864AC1055676}" dt="2022-08-14T21:48:39.673" v="249" actId="26606"/>
          <ac:cxnSpMkLst>
            <pc:docMk/>
            <pc:sldMk cId="4114038088" sldId="256"/>
            <ac:cxnSpMk id="20" creationId="{EE2E603F-4A95-4FE8-BB06-211DFD75DBEF}"/>
          </ac:cxnSpMkLst>
        </pc:cxnChg>
      </pc:sldChg>
      <pc:sldChg chg="addSp delSp modSp new mod setBg addAnim">
        <pc:chgData name="Kassandra Moreno" userId="5d05fbaf77664399" providerId="LiveId" clId="{2CA7B3CF-07E5-4A8E-B655-864AC1055676}" dt="2022-08-22T13:11:57.336" v="3400" actId="115"/>
        <pc:sldMkLst>
          <pc:docMk/>
          <pc:sldMk cId="3775640226" sldId="257"/>
        </pc:sldMkLst>
        <pc:spChg chg="mod">
          <ac:chgData name="Kassandra Moreno" userId="5d05fbaf77664399" providerId="LiveId" clId="{2CA7B3CF-07E5-4A8E-B655-864AC1055676}" dt="2022-08-21T04:54:57.172" v="474" actId="207"/>
          <ac:spMkLst>
            <pc:docMk/>
            <pc:sldMk cId="3775640226" sldId="257"/>
            <ac:spMk id="2" creationId="{846C35FA-4CF1-BC26-7B47-F10C093F4352}"/>
          </ac:spMkLst>
        </pc:spChg>
        <pc:spChg chg="add mod">
          <ac:chgData name="Kassandra Moreno" userId="5d05fbaf77664399" providerId="LiveId" clId="{2CA7B3CF-07E5-4A8E-B655-864AC1055676}" dt="2022-08-22T13:11:57.336" v="3400" actId="115"/>
          <ac:spMkLst>
            <pc:docMk/>
            <pc:sldMk cId="3775640226" sldId="257"/>
            <ac:spMk id="3" creationId="{A24AC958-78D9-9F61-E6C4-226687D54F3E}"/>
          </ac:spMkLst>
        </pc:spChg>
        <pc:spChg chg="del">
          <ac:chgData name="Kassandra Moreno" userId="5d05fbaf77664399" providerId="LiveId" clId="{2CA7B3CF-07E5-4A8E-B655-864AC1055676}" dt="2022-08-14T21:41:10.379" v="94" actId="26606"/>
          <ac:spMkLst>
            <pc:docMk/>
            <pc:sldMk cId="3775640226" sldId="257"/>
            <ac:spMk id="3" creationId="{B8BD5C8A-289A-841F-7BAF-360C37E1CC43}"/>
          </ac:spMkLst>
        </pc:spChg>
        <pc:spChg chg="add del">
          <ac:chgData name="Kassandra Moreno" userId="5d05fbaf77664399" providerId="LiveId" clId="{2CA7B3CF-07E5-4A8E-B655-864AC1055676}" dt="2022-08-14T21:52:11.474" v="286" actId="26606"/>
          <ac:spMkLst>
            <pc:docMk/>
            <pc:sldMk cId="3775640226" sldId="257"/>
            <ac:spMk id="12" creationId="{DEF92653-5D6D-47E6-8744-0DAF76E049C4}"/>
          </ac:spMkLst>
        </pc:spChg>
        <pc:spChg chg="add">
          <ac:chgData name="Kassandra Moreno" userId="5d05fbaf77664399" providerId="LiveId" clId="{2CA7B3CF-07E5-4A8E-B655-864AC1055676}" dt="2022-08-14T21:52:11.474" v="286" actId="26606"/>
          <ac:spMkLst>
            <pc:docMk/>
            <pc:sldMk cId="3775640226" sldId="257"/>
            <ac:spMk id="26" creationId="{33E93247-6229-44AB-A550-739E971E690B}"/>
          </ac:spMkLst>
        </pc:spChg>
        <pc:spChg chg="add">
          <ac:chgData name="Kassandra Moreno" userId="5d05fbaf77664399" providerId="LiveId" clId="{2CA7B3CF-07E5-4A8E-B655-864AC1055676}" dt="2022-08-14T21:52:11.474" v="286" actId="26606"/>
          <ac:spMkLst>
            <pc:docMk/>
            <pc:sldMk cId="3775640226" sldId="257"/>
            <ac:spMk id="28" creationId="{6BB6B482-ACCA-4938-8AEA-49D525C17221}"/>
          </ac:spMkLst>
        </pc:spChg>
        <pc:picChg chg="add mod">
          <ac:chgData name="Kassandra Moreno" userId="5d05fbaf77664399" providerId="LiveId" clId="{2CA7B3CF-07E5-4A8E-B655-864AC1055676}" dt="2022-08-20T08:37:20.643" v="446" actId="1076"/>
          <ac:picMkLst>
            <pc:docMk/>
            <pc:sldMk cId="3775640226" sldId="257"/>
            <ac:picMk id="18" creationId="{A0C7AD43-6DC5-6B90-A7FF-5922F81DF979}"/>
          </ac:picMkLst>
        </pc:picChg>
        <pc:cxnChg chg="add del">
          <ac:chgData name="Kassandra Moreno" userId="5d05fbaf77664399" providerId="LiveId" clId="{2CA7B3CF-07E5-4A8E-B655-864AC1055676}" dt="2022-08-14T21:52:11.474" v="286" actId="26606"/>
          <ac:cxnSpMkLst>
            <pc:docMk/>
            <pc:sldMk cId="3775640226" sldId="257"/>
            <ac:cxnSpMk id="8" creationId="{F64F9B95-9045-48D2-B9F3-2927E98F54AA}"/>
          </ac:cxnSpMkLst>
        </pc:cxnChg>
        <pc:cxnChg chg="add del">
          <ac:chgData name="Kassandra Moreno" userId="5d05fbaf77664399" providerId="LiveId" clId="{2CA7B3CF-07E5-4A8E-B655-864AC1055676}" dt="2022-08-14T21:52:11.474" v="286" actId="26606"/>
          <ac:cxnSpMkLst>
            <pc:docMk/>
            <pc:sldMk cId="3775640226" sldId="257"/>
            <ac:cxnSpMk id="10" creationId="{085AA86F-6A4D-4BCB-A045-D992CDC2959B}"/>
          </ac:cxnSpMkLst>
        </pc:cxnChg>
        <pc:cxnChg chg="add del">
          <ac:chgData name="Kassandra Moreno" userId="5d05fbaf77664399" providerId="LiveId" clId="{2CA7B3CF-07E5-4A8E-B655-864AC1055676}" dt="2022-08-14T21:52:11.474" v="286" actId="26606"/>
          <ac:cxnSpMkLst>
            <pc:docMk/>
            <pc:sldMk cId="3775640226" sldId="257"/>
            <ac:cxnSpMk id="14" creationId="{9CA98CE3-81A7-4FFE-A047-9AA65998D877}"/>
          </ac:cxnSpMkLst>
        </pc:cxnChg>
        <pc:cxnChg chg="add del">
          <ac:chgData name="Kassandra Moreno" userId="5d05fbaf77664399" providerId="LiveId" clId="{2CA7B3CF-07E5-4A8E-B655-864AC1055676}" dt="2022-08-14T21:52:11.474" v="286" actId="26606"/>
          <ac:cxnSpMkLst>
            <pc:docMk/>
            <pc:sldMk cId="3775640226" sldId="257"/>
            <ac:cxnSpMk id="16" creationId="{18D91C2B-BDB9-49BE-9C44-E0CFE597ABFE}"/>
          </ac:cxnSpMkLst>
        </pc:cxnChg>
        <pc:cxnChg chg="add">
          <ac:chgData name="Kassandra Moreno" userId="5d05fbaf77664399" providerId="LiveId" clId="{2CA7B3CF-07E5-4A8E-B655-864AC1055676}" dt="2022-08-14T21:52:11.474" v="286" actId="26606"/>
          <ac:cxnSpMkLst>
            <pc:docMk/>
            <pc:sldMk cId="3775640226" sldId="257"/>
            <ac:cxnSpMk id="22" creationId="{F64F9B95-9045-48D2-B9F3-2927E98F54AA}"/>
          </ac:cxnSpMkLst>
        </pc:cxnChg>
        <pc:cxnChg chg="add">
          <ac:chgData name="Kassandra Moreno" userId="5d05fbaf77664399" providerId="LiveId" clId="{2CA7B3CF-07E5-4A8E-B655-864AC1055676}" dt="2022-08-14T21:52:11.474" v="286" actId="26606"/>
          <ac:cxnSpMkLst>
            <pc:docMk/>
            <pc:sldMk cId="3775640226" sldId="257"/>
            <ac:cxnSpMk id="24" creationId="{085AA86F-6A4D-4BCB-A045-D992CDC2959B}"/>
          </ac:cxnSpMkLst>
        </pc:cxnChg>
        <pc:cxnChg chg="add">
          <ac:chgData name="Kassandra Moreno" userId="5d05fbaf77664399" providerId="LiveId" clId="{2CA7B3CF-07E5-4A8E-B655-864AC1055676}" dt="2022-08-14T21:52:11.474" v="286" actId="26606"/>
          <ac:cxnSpMkLst>
            <pc:docMk/>
            <pc:sldMk cId="3775640226" sldId="257"/>
            <ac:cxnSpMk id="30" creationId="{EE2E603F-4A95-4FE8-BB06-211DFD75DBEF}"/>
          </ac:cxnSpMkLst>
        </pc:cxnChg>
      </pc:sldChg>
      <pc:sldChg chg="addSp delSp modSp new mod setBg delAnim modAnim">
        <pc:chgData name="Kassandra Moreno" userId="5d05fbaf77664399" providerId="LiveId" clId="{2CA7B3CF-07E5-4A8E-B655-864AC1055676}" dt="2022-08-24T10:43:06.206" v="5893" actId="20577"/>
        <pc:sldMkLst>
          <pc:docMk/>
          <pc:sldMk cId="473169772" sldId="258"/>
        </pc:sldMkLst>
        <pc:spChg chg="mod">
          <ac:chgData name="Kassandra Moreno" userId="5d05fbaf77664399" providerId="LiveId" clId="{2CA7B3CF-07E5-4A8E-B655-864AC1055676}" dt="2022-08-21T05:18:09.196" v="826" actId="1076"/>
          <ac:spMkLst>
            <pc:docMk/>
            <pc:sldMk cId="473169772" sldId="258"/>
            <ac:spMk id="2" creationId="{47533442-5096-C80A-DFB2-7A959FED08B1}"/>
          </ac:spMkLst>
        </pc:spChg>
        <pc:spChg chg="del mod">
          <ac:chgData name="Kassandra Moreno" userId="5d05fbaf77664399" providerId="LiveId" clId="{2CA7B3CF-07E5-4A8E-B655-864AC1055676}" dt="2022-08-21T05:05:18.734" v="544" actId="1032"/>
          <ac:spMkLst>
            <pc:docMk/>
            <pc:sldMk cId="473169772" sldId="258"/>
            <ac:spMk id="3" creationId="{2B4BB198-E478-498E-397B-BB903051CFF0}"/>
          </ac:spMkLst>
        </pc:spChg>
        <pc:spChg chg="add del mod">
          <ac:chgData name="Kassandra Moreno" userId="5d05fbaf77664399" providerId="LiveId" clId="{2CA7B3CF-07E5-4A8E-B655-864AC1055676}" dt="2022-08-24T10:43:06.206" v="5893" actId="20577"/>
          <ac:spMkLst>
            <pc:docMk/>
            <pc:sldMk cId="473169772" sldId="258"/>
            <ac:spMk id="6" creationId="{11F81A56-1FFF-8A20-B21D-E6AB7B4F8D21}"/>
          </ac:spMkLst>
        </pc:spChg>
        <pc:spChg chg="add del mod">
          <ac:chgData name="Kassandra Moreno" userId="5d05fbaf77664399" providerId="LiveId" clId="{2CA7B3CF-07E5-4A8E-B655-864AC1055676}" dt="2022-08-21T05:20:53.263" v="834"/>
          <ac:spMkLst>
            <pc:docMk/>
            <pc:sldMk cId="473169772" sldId="258"/>
            <ac:spMk id="11" creationId="{26A1DFB9-185A-622C-CF69-21488AF608BB}"/>
          </ac:spMkLst>
        </pc:spChg>
        <pc:spChg chg="add mod">
          <ac:chgData name="Kassandra Moreno" userId="5d05fbaf77664399" providerId="LiveId" clId="{2CA7B3CF-07E5-4A8E-B655-864AC1055676}" dt="2022-08-21T05:55:42.438" v="1191" actId="20577"/>
          <ac:spMkLst>
            <pc:docMk/>
            <pc:sldMk cId="473169772" sldId="258"/>
            <ac:spMk id="12" creationId="{0443BB93-93FE-B816-E23C-F037B5BA5C38}"/>
          </ac:spMkLst>
        </pc:spChg>
        <pc:spChg chg="add mod">
          <ac:chgData name="Kassandra Moreno" userId="5d05fbaf77664399" providerId="LiveId" clId="{2CA7B3CF-07E5-4A8E-B655-864AC1055676}" dt="2022-08-21T05:50:41.274" v="1113" actId="164"/>
          <ac:spMkLst>
            <pc:docMk/>
            <pc:sldMk cId="473169772" sldId="258"/>
            <ac:spMk id="13" creationId="{3571812D-229D-657D-1D20-7FD95EC5BD68}"/>
          </ac:spMkLst>
        </pc:spChg>
        <pc:spChg chg="add mod">
          <ac:chgData name="Kassandra Moreno" userId="5d05fbaf77664399" providerId="LiveId" clId="{2CA7B3CF-07E5-4A8E-B655-864AC1055676}" dt="2022-08-21T05:54:41.239" v="1180" actId="20577"/>
          <ac:spMkLst>
            <pc:docMk/>
            <pc:sldMk cId="473169772" sldId="258"/>
            <ac:spMk id="18" creationId="{9A0A79E4-80B4-80E6-371E-E74D865D7794}"/>
          </ac:spMkLst>
        </pc:spChg>
        <pc:grpChg chg="add mod">
          <ac:chgData name="Kassandra Moreno" userId="5d05fbaf77664399" providerId="LiveId" clId="{2CA7B3CF-07E5-4A8E-B655-864AC1055676}" dt="2022-08-21T05:55:50.282" v="1192" actId="1076"/>
          <ac:grpSpMkLst>
            <pc:docMk/>
            <pc:sldMk cId="473169772" sldId="258"/>
            <ac:grpSpMk id="16" creationId="{B4B6C723-AA8B-4B5B-4EEA-8620BC7BACAB}"/>
          </ac:grpSpMkLst>
        </pc:grpChg>
        <pc:grpChg chg="add mod">
          <ac:chgData name="Kassandra Moreno" userId="5d05fbaf77664399" providerId="LiveId" clId="{2CA7B3CF-07E5-4A8E-B655-864AC1055676}" dt="2022-08-21T05:55:20.460" v="1188" actId="20577"/>
          <ac:grpSpMkLst>
            <pc:docMk/>
            <pc:sldMk cId="473169772" sldId="258"/>
            <ac:grpSpMk id="17" creationId="{5820EA7C-E07A-DB02-4266-D5E67EC104F6}"/>
          </ac:grpSpMkLst>
        </pc:grpChg>
        <pc:grpChg chg="add mod">
          <ac:chgData name="Kassandra Moreno" userId="5d05fbaf77664399" providerId="LiveId" clId="{2CA7B3CF-07E5-4A8E-B655-864AC1055676}" dt="2022-08-21T05:55:56.777" v="1193" actId="1076"/>
          <ac:grpSpMkLst>
            <pc:docMk/>
            <pc:sldMk cId="473169772" sldId="258"/>
            <ac:grpSpMk id="20" creationId="{E0C4DE18-AD84-7252-E9D7-AC5779A27165}"/>
          </ac:grpSpMkLst>
        </pc:grpChg>
        <pc:graphicFrameChg chg="add del modGraphic">
          <ac:chgData name="Kassandra Moreno" userId="5d05fbaf77664399" providerId="LiveId" clId="{2CA7B3CF-07E5-4A8E-B655-864AC1055676}" dt="2022-08-21T05:05:23.411" v="545" actId="478"/>
          <ac:graphicFrameMkLst>
            <pc:docMk/>
            <pc:sldMk cId="473169772" sldId="258"/>
            <ac:graphicFrameMk id="4" creationId="{5C1665F4-B923-24BD-D68F-662DDB61B059}"/>
          </ac:graphicFrameMkLst>
        </pc:graphicFrameChg>
        <pc:picChg chg="add del mod modCrop">
          <ac:chgData name="Kassandra Moreno" userId="5d05fbaf77664399" providerId="LiveId" clId="{2CA7B3CF-07E5-4A8E-B655-864AC1055676}" dt="2022-08-21T05:12:37.416" v="683"/>
          <ac:picMkLst>
            <pc:docMk/>
            <pc:sldMk cId="473169772" sldId="258"/>
            <ac:picMk id="7" creationId="{5D0CAD92-6D91-A347-2603-192B513BBCC8}"/>
          </ac:picMkLst>
        </pc:picChg>
        <pc:picChg chg="add del mod">
          <ac:chgData name="Kassandra Moreno" userId="5d05fbaf77664399" providerId="LiveId" clId="{2CA7B3CF-07E5-4A8E-B655-864AC1055676}" dt="2022-08-21T05:12:36.228" v="680"/>
          <ac:picMkLst>
            <pc:docMk/>
            <pc:sldMk cId="473169772" sldId="258"/>
            <ac:picMk id="8" creationId="{7848FB32-A85D-EDF6-4C34-CD7876C23CCE}"/>
          </ac:picMkLst>
        </pc:picChg>
        <pc:picChg chg="add del mod">
          <ac:chgData name="Kassandra Moreno" userId="5d05fbaf77664399" providerId="LiveId" clId="{2CA7B3CF-07E5-4A8E-B655-864AC1055676}" dt="2022-08-21T05:16:59.818" v="819" actId="478"/>
          <ac:picMkLst>
            <pc:docMk/>
            <pc:sldMk cId="473169772" sldId="258"/>
            <ac:picMk id="9" creationId="{2646FB68-F7F0-C21C-D35D-661212EED88E}"/>
          </ac:picMkLst>
        </pc:picChg>
        <pc:picChg chg="add mod">
          <ac:chgData name="Kassandra Moreno" userId="5d05fbaf77664399" providerId="LiveId" clId="{2CA7B3CF-07E5-4A8E-B655-864AC1055676}" dt="2022-08-21T05:55:20.460" v="1188" actId="20577"/>
          <ac:picMkLst>
            <pc:docMk/>
            <pc:sldMk cId="473169772" sldId="258"/>
            <ac:picMk id="10" creationId="{2D0F5A5D-1CAC-260F-8E42-07629E60377B}"/>
          </ac:picMkLst>
        </pc:picChg>
        <pc:picChg chg="add del mod">
          <ac:chgData name="Kassandra Moreno" userId="5d05fbaf77664399" providerId="LiveId" clId="{2CA7B3CF-07E5-4A8E-B655-864AC1055676}" dt="2022-08-21T05:34:28.797" v="1106" actId="478"/>
          <ac:picMkLst>
            <pc:docMk/>
            <pc:sldMk cId="473169772" sldId="258"/>
            <ac:picMk id="14" creationId="{4C5DA1BB-CB31-DA0E-1286-5F94533A40E1}"/>
          </ac:picMkLst>
        </pc:picChg>
        <pc:picChg chg="add mod">
          <ac:chgData name="Kassandra Moreno" userId="5d05fbaf77664399" providerId="LiveId" clId="{2CA7B3CF-07E5-4A8E-B655-864AC1055676}" dt="2022-08-21T05:50:41.274" v="1113" actId="164"/>
          <ac:picMkLst>
            <pc:docMk/>
            <pc:sldMk cId="473169772" sldId="258"/>
            <ac:picMk id="15" creationId="{6D1FC5B3-B927-3FAA-5B4A-740B79918054}"/>
          </ac:picMkLst>
        </pc:picChg>
        <pc:picChg chg="add mod">
          <ac:chgData name="Kassandra Moreno" userId="5d05fbaf77664399" providerId="LiveId" clId="{2CA7B3CF-07E5-4A8E-B655-864AC1055676}" dt="2022-08-21T05:54:37.378" v="1178" actId="164"/>
          <ac:picMkLst>
            <pc:docMk/>
            <pc:sldMk cId="473169772" sldId="258"/>
            <ac:picMk id="19" creationId="{670C3753-3743-AAC2-FB35-C1E17B303F02}"/>
          </ac:picMkLst>
        </pc:picChg>
      </pc:sldChg>
      <pc:sldChg chg="addSp delSp modSp new mod setBg modAnim">
        <pc:chgData name="Kassandra Moreno" userId="5d05fbaf77664399" providerId="LiveId" clId="{2CA7B3CF-07E5-4A8E-B655-864AC1055676}" dt="2022-08-24T10:45:45.359" v="5908" actId="20577"/>
        <pc:sldMkLst>
          <pc:docMk/>
          <pc:sldMk cId="2109993194" sldId="259"/>
        </pc:sldMkLst>
        <pc:spChg chg="mod">
          <ac:chgData name="Kassandra Moreno" userId="5d05fbaf77664399" providerId="LiveId" clId="{2CA7B3CF-07E5-4A8E-B655-864AC1055676}" dt="2022-08-21T05:57:34.277" v="1229" actId="122"/>
          <ac:spMkLst>
            <pc:docMk/>
            <pc:sldMk cId="2109993194" sldId="259"/>
            <ac:spMk id="2" creationId="{199A4764-0B63-5115-6821-3674A777C335}"/>
          </ac:spMkLst>
        </pc:spChg>
        <pc:spChg chg="mod">
          <ac:chgData name="Kassandra Moreno" userId="5d05fbaf77664399" providerId="LiveId" clId="{2CA7B3CF-07E5-4A8E-B655-864AC1055676}" dt="2022-08-24T10:45:45.359" v="5908" actId="20577"/>
          <ac:spMkLst>
            <pc:docMk/>
            <pc:sldMk cId="2109993194" sldId="259"/>
            <ac:spMk id="3" creationId="{FC812B72-D815-0793-7E97-28D617176ECD}"/>
          </ac:spMkLst>
        </pc:spChg>
        <pc:spChg chg="add mod">
          <ac:chgData name="Kassandra Moreno" userId="5d05fbaf77664399" providerId="LiveId" clId="{2CA7B3CF-07E5-4A8E-B655-864AC1055676}" dt="2022-08-21T06:12:53.036" v="1619" actId="164"/>
          <ac:spMkLst>
            <pc:docMk/>
            <pc:sldMk cId="2109993194" sldId="259"/>
            <ac:spMk id="8" creationId="{4D4BBB8A-2E07-BAF0-A286-4F83DB8B0ED6}"/>
          </ac:spMkLst>
        </pc:spChg>
        <pc:spChg chg="add mod">
          <ac:chgData name="Kassandra Moreno" userId="5d05fbaf77664399" providerId="LiveId" clId="{2CA7B3CF-07E5-4A8E-B655-864AC1055676}" dt="2022-08-21T06:14:58.900" v="1634" actId="20577"/>
          <ac:spMkLst>
            <pc:docMk/>
            <pc:sldMk cId="2109993194" sldId="259"/>
            <ac:spMk id="13" creationId="{B088B7C0-5FC8-2F93-F062-9EC56C570014}"/>
          </ac:spMkLst>
        </pc:spChg>
        <pc:spChg chg="add mod">
          <ac:chgData name="Kassandra Moreno" userId="5d05fbaf77664399" providerId="LiveId" clId="{2CA7B3CF-07E5-4A8E-B655-864AC1055676}" dt="2022-08-21T06:17:27.598" v="1671" actId="164"/>
          <ac:spMkLst>
            <pc:docMk/>
            <pc:sldMk cId="2109993194" sldId="259"/>
            <ac:spMk id="16" creationId="{5701F359-C0F9-812E-5260-46DB9EEFCBF3}"/>
          </ac:spMkLst>
        </pc:spChg>
        <pc:spChg chg="add mod">
          <ac:chgData name="Kassandra Moreno" userId="5d05fbaf77664399" providerId="LiveId" clId="{2CA7B3CF-07E5-4A8E-B655-864AC1055676}" dt="2022-08-21T06:30:44.879" v="1791" actId="1076"/>
          <ac:spMkLst>
            <pc:docMk/>
            <pc:sldMk cId="2109993194" sldId="259"/>
            <ac:spMk id="21" creationId="{17FBB991-734A-F205-1F11-9A8C14F2FB60}"/>
          </ac:spMkLst>
        </pc:spChg>
        <pc:grpChg chg="add mod">
          <ac:chgData name="Kassandra Moreno" userId="5d05fbaf77664399" providerId="LiveId" clId="{2CA7B3CF-07E5-4A8E-B655-864AC1055676}" dt="2022-08-21T06:14:44.242" v="1631" actId="164"/>
          <ac:grpSpMkLst>
            <pc:docMk/>
            <pc:sldMk cId="2109993194" sldId="259"/>
            <ac:grpSpMk id="14" creationId="{2B98ADA5-5820-B08B-CAF4-D59DECD8C70D}"/>
          </ac:grpSpMkLst>
        </pc:grpChg>
        <pc:grpChg chg="add mod">
          <ac:chgData name="Kassandra Moreno" userId="5d05fbaf77664399" providerId="LiveId" clId="{2CA7B3CF-07E5-4A8E-B655-864AC1055676}" dt="2022-08-21T06:14:53.959" v="1632" actId="1076"/>
          <ac:grpSpMkLst>
            <pc:docMk/>
            <pc:sldMk cId="2109993194" sldId="259"/>
            <ac:grpSpMk id="15" creationId="{B7B5DD0D-3702-F9F5-B1A9-17095978378D}"/>
          </ac:grpSpMkLst>
        </pc:grpChg>
        <pc:grpChg chg="add mod">
          <ac:chgData name="Kassandra Moreno" userId="5d05fbaf77664399" providerId="LiveId" clId="{2CA7B3CF-07E5-4A8E-B655-864AC1055676}" dt="2022-08-21T06:17:27.598" v="1671" actId="164"/>
          <ac:grpSpMkLst>
            <pc:docMk/>
            <pc:sldMk cId="2109993194" sldId="259"/>
            <ac:grpSpMk id="18" creationId="{96244FB9-34C3-3BC6-3E77-9FA633550409}"/>
          </ac:grpSpMkLst>
        </pc:grpChg>
        <pc:grpChg chg="add mod">
          <ac:chgData name="Kassandra Moreno" userId="5d05fbaf77664399" providerId="LiveId" clId="{2CA7B3CF-07E5-4A8E-B655-864AC1055676}" dt="2022-08-21T06:28:31.387" v="1780" actId="164"/>
          <ac:grpSpMkLst>
            <pc:docMk/>
            <pc:sldMk cId="2109993194" sldId="259"/>
            <ac:grpSpMk id="24" creationId="{835D7526-D043-BCA0-F3CC-71C2EDF51DF1}"/>
          </ac:grpSpMkLst>
        </pc:grpChg>
        <pc:grpChg chg="add mod">
          <ac:chgData name="Kassandra Moreno" userId="5d05fbaf77664399" providerId="LiveId" clId="{2CA7B3CF-07E5-4A8E-B655-864AC1055676}" dt="2022-08-21T06:31:49.808" v="1797" actId="1076"/>
          <ac:grpSpMkLst>
            <pc:docMk/>
            <pc:sldMk cId="2109993194" sldId="259"/>
            <ac:grpSpMk id="27" creationId="{380ECD90-896F-1597-02A0-5C03FE4C92EF}"/>
          </ac:grpSpMkLst>
        </pc:grpChg>
        <pc:picChg chg="add del mod">
          <ac:chgData name="Kassandra Moreno" userId="5d05fbaf77664399" providerId="LiveId" clId="{2CA7B3CF-07E5-4A8E-B655-864AC1055676}" dt="2022-08-21T06:07:34.290" v="1506" actId="478"/>
          <ac:picMkLst>
            <pc:docMk/>
            <pc:sldMk cId="2109993194" sldId="259"/>
            <ac:picMk id="10" creationId="{3376531C-9776-D411-661D-A0F7CC2BFA23}"/>
          </ac:picMkLst>
        </pc:picChg>
        <pc:picChg chg="add mod ord">
          <ac:chgData name="Kassandra Moreno" userId="5d05fbaf77664399" providerId="LiveId" clId="{2CA7B3CF-07E5-4A8E-B655-864AC1055676}" dt="2022-08-21T06:14:44.242" v="1631" actId="164"/>
          <ac:picMkLst>
            <pc:docMk/>
            <pc:sldMk cId="2109993194" sldId="259"/>
            <ac:picMk id="12" creationId="{F75A887C-3142-92D1-4D3B-A032AFCE0C11}"/>
          </ac:picMkLst>
        </pc:picChg>
        <pc:picChg chg="add mod">
          <ac:chgData name="Kassandra Moreno" userId="5d05fbaf77664399" providerId="LiveId" clId="{2CA7B3CF-07E5-4A8E-B655-864AC1055676}" dt="2022-08-21T06:18:22.059" v="1677" actId="14100"/>
          <ac:picMkLst>
            <pc:docMk/>
            <pc:sldMk cId="2109993194" sldId="259"/>
            <ac:picMk id="17" creationId="{AE0261A0-17A0-1E3F-C496-F26252AD7D3E}"/>
          </ac:picMkLst>
        </pc:picChg>
        <pc:picChg chg="add mod modCrop">
          <ac:chgData name="Kassandra Moreno" userId="5d05fbaf77664399" providerId="LiveId" clId="{2CA7B3CF-07E5-4A8E-B655-864AC1055676}" dt="2022-08-21T06:30:26.719" v="1786" actId="1076"/>
          <ac:picMkLst>
            <pc:docMk/>
            <pc:sldMk cId="2109993194" sldId="259"/>
            <ac:picMk id="19" creationId="{2642155C-4BCB-60F2-F52E-B2921253A01F}"/>
          </ac:picMkLst>
        </pc:picChg>
        <pc:picChg chg="add mod">
          <ac:chgData name="Kassandra Moreno" userId="5d05fbaf77664399" providerId="LiveId" clId="{2CA7B3CF-07E5-4A8E-B655-864AC1055676}" dt="2022-08-21T06:31:05.368" v="1795" actId="1076"/>
          <ac:picMkLst>
            <pc:docMk/>
            <pc:sldMk cId="2109993194" sldId="259"/>
            <ac:picMk id="20" creationId="{476A0A10-83C2-C862-18D3-398092FF8160}"/>
          </ac:picMkLst>
        </pc:picChg>
        <pc:picChg chg="add mod">
          <ac:chgData name="Kassandra Moreno" userId="5d05fbaf77664399" providerId="LiveId" clId="{2CA7B3CF-07E5-4A8E-B655-864AC1055676}" dt="2022-08-21T06:26:37.907" v="1769" actId="14100"/>
          <ac:picMkLst>
            <pc:docMk/>
            <pc:sldMk cId="2109993194" sldId="259"/>
            <ac:picMk id="22" creationId="{8378CDBE-4A50-95E0-B5D7-D8D91DEE0342}"/>
          </ac:picMkLst>
        </pc:picChg>
        <pc:picChg chg="add mod modCrop">
          <ac:chgData name="Kassandra Moreno" userId="5d05fbaf77664399" providerId="LiveId" clId="{2CA7B3CF-07E5-4A8E-B655-864AC1055676}" dt="2022-08-21T06:30:50.080" v="1793" actId="1076"/>
          <ac:picMkLst>
            <pc:docMk/>
            <pc:sldMk cId="2109993194" sldId="259"/>
            <ac:picMk id="23" creationId="{A0E4CF23-FCEE-D615-9D2F-F5748CB119F7}"/>
          </ac:picMkLst>
        </pc:picChg>
        <pc:cxnChg chg="add del mod">
          <ac:chgData name="Kassandra Moreno" userId="5d05fbaf77664399" providerId="LiveId" clId="{2CA7B3CF-07E5-4A8E-B655-864AC1055676}" dt="2022-08-21T05:00:04.276" v="501" actId="208"/>
          <ac:cxnSpMkLst>
            <pc:docMk/>
            <pc:sldMk cId="2109993194" sldId="259"/>
            <ac:cxnSpMk id="5" creationId="{B0E1B40C-99F0-CFBB-DCE2-F102D56BC359}"/>
          </ac:cxnSpMkLst>
        </pc:cxnChg>
        <pc:cxnChg chg="add mod">
          <ac:chgData name="Kassandra Moreno" userId="5d05fbaf77664399" providerId="LiveId" clId="{2CA7B3CF-07E5-4A8E-B655-864AC1055676}" dt="2022-08-21T05:01:18.628" v="507" actId="1076"/>
          <ac:cxnSpMkLst>
            <pc:docMk/>
            <pc:sldMk cId="2109993194" sldId="259"/>
            <ac:cxnSpMk id="7" creationId="{2718E59F-A950-B043-89CB-5CD5550B7431}"/>
          </ac:cxnSpMkLst>
        </pc:cxnChg>
        <pc:cxnChg chg="add mod">
          <ac:chgData name="Kassandra Moreno" userId="5d05fbaf77664399" providerId="LiveId" clId="{2CA7B3CF-07E5-4A8E-B655-864AC1055676}" dt="2022-08-21T06:28:31.387" v="1780" actId="164"/>
          <ac:cxnSpMkLst>
            <pc:docMk/>
            <pc:sldMk cId="2109993194" sldId="259"/>
            <ac:cxnSpMk id="26" creationId="{B2F70576-02E7-6ABB-8947-3A638AD4C530}"/>
          </ac:cxnSpMkLst>
        </pc:cxnChg>
      </pc:sldChg>
      <pc:sldChg chg="addSp delSp modSp new mod setBg delAnim modAnim">
        <pc:chgData name="Kassandra Moreno" userId="5d05fbaf77664399" providerId="LiveId" clId="{2CA7B3CF-07E5-4A8E-B655-864AC1055676}" dt="2022-08-22T01:28:14.881" v="2286" actId="20577"/>
        <pc:sldMkLst>
          <pc:docMk/>
          <pc:sldMk cId="1425321498" sldId="260"/>
        </pc:sldMkLst>
        <pc:spChg chg="mod">
          <ac:chgData name="Kassandra Moreno" userId="5d05fbaf77664399" providerId="LiveId" clId="{2CA7B3CF-07E5-4A8E-B655-864AC1055676}" dt="2022-08-21T06:32:43.902" v="1818" actId="122"/>
          <ac:spMkLst>
            <pc:docMk/>
            <pc:sldMk cId="1425321498" sldId="260"/>
            <ac:spMk id="2" creationId="{9BF5F9F3-AA90-6010-3F4A-4CA42A3F2AC0}"/>
          </ac:spMkLst>
        </pc:spChg>
        <pc:spChg chg="mod">
          <ac:chgData name="Kassandra Moreno" userId="5d05fbaf77664399" providerId="LiveId" clId="{2CA7B3CF-07E5-4A8E-B655-864AC1055676}" dt="2022-08-22T01:28:14.881" v="2286" actId="20577"/>
          <ac:spMkLst>
            <pc:docMk/>
            <pc:sldMk cId="1425321498" sldId="260"/>
            <ac:spMk id="3" creationId="{2C0FAF82-570B-E9D3-6AD3-A1F1611B3E1D}"/>
          </ac:spMkLst>
        </pc:spChg>
        <pc:spChg chg="mod topLvl">
          <ac:chgData name="Kassandra Moreno" userId="5d05fbaf77664399" providerId="LiveId" clId="{2CA7B3CF-07E5-4A8E-B655-864AC1055676}" dt="2022-08-21T07:16:15.655" v="1992" actId="20577"/>
          <ac:spMkLst>
            <pc:docMk/>
            <pc:sldMk cId="1425321498" sldId="260"/>
            <ac:spMk id="5" creationId="{3B822A8B-2DFB-6D2E-C110-7F1D5B85C62F}"/>
          </ac:spMkLst>
        </pc:spChg>
        <pc:spChg chg="mod topLvl">
          <ac:chgData name="Kassandra Moreno" userId="5d05fbaf77664399" providerId="LiveId" clId="{2CA7B3CF-07E5-4A8E-B655-864AC1055676}" dt="2022-08-21T07:18:41.212" v="2032" actId="164"/>
          <ac:spMkLst>
            <pc:docMk/>
            <pc:sldMk cId="1425321498" sldId="260"/>
            <ac:spMk id="10" creationId="{750B2068-0522-FF20-2924-FF1BB8363B2C}"/>
          </ac:spMkLst>
        </pc:spChg>
        <pc:spChg chg="mod topLvl">
          <ac:chgData name="Kassandra Moreno" userId="5d05fbaf77664399" providerId="LiveId" clId="{2CA7B3CF-07E5-4A8E-B655-864AC1055676}" dt="2022-08-21T07:21:22.246" v="2126" actId="164"/>
          <ac:spMkLst>
            <pc:docMk/>
            <pc:sldMk cId="1425321498" sldId="260"/>
            <ac:spMk id="15" creationId="{9DC4068C-342F-7B6F-42F2-DC9509D80036}"/>
          </ac:spMkLst>
        </pc:spChg>
        <pc:spChg chg="mod topLvl">
          <ac:chgData name="Kassandra Moreno" userId="5d05fbaf77664399" providerId="LiveId" clId="{2CA7B3CF-07E5-4A8E-B655-864AC1055676}" dt="2022-08-21T07:23:00.026" v="2170" actId="164"/>
          <ac:spMkLst>
            <pc:docMk/>
            <pc:sldMk cId="1425321498" sldId="260"/>
            <ac:spMk id="20" creationId="{17661228-6024-5C63-2BDF-755BCB4B9541}"/>
          </ac:spMkLst>
        </pc:spChg>
        <pc:grpChg chg="add del mod">
          <ac:chgData name="Kassandra Moreno" userId="5d05fbaf77664399" providerId="LiveId" clId="{2CA7B3CF-07E5-4A8E-B655-864AC1055676}" dt="2022-08-21T07:14:34.445" v="1967" actId="478"/>
          <ac:grpSpMkLst>
            <pc:docMk/>
            <pc:sldMk cId="1425321498" sldId="260"/>
            <ac:grpSpMk id="4" creationId="{D29D2B91-9BBA-B9A4-441A-C67CB3C14645}"/>
          </ac:grpSpMkLst>
        </pc:grpChg>
        <pc:grpChg chg="add mod">
          <ac:chgData name="Kassandra Moreno" userId="5d05fbaf77664399" providerId="LiveId" clId="{2CA7B3CF-07E5-4A8E-B655-864AC1055676}" dt="2022-08-21T07:16:09.330" v="1991" actId="1076"/>
          <ac:grpSpMkLst>
            <pc:docMk/>
            <pc:sldMk cId="1425321498" sldId="260"/>
            <ac:grpSpMk id="8" creationId="{798848AF-9190-76E5-E129-CDF0638C1D48}"/>
          </ac:grpSpMkLst>
        </pc:grpChg>
        <pc:grpChg chg="add del mod">
          <ac:chgData name="Kassandra Moreno" userId="5d05fbaf77664399" providerId="LiveId" clId="{2CA7B3CF-07E5-4A8E-B655-864AC1055676}" dt="2022-08-21T07:17:32.882" v="1997" actId="478"/>
          <ac:grpSpMkLst>
            <pc:docMk/>
            <pc:sldMk cId="1425321498" sldId="260"/>
            <ac:grpSpMk id="9" creationId="{9AB45E98-7CE8-EC2D-1FB1-897CF2A285CA}"/>
          </ac:grpSpMkLst>
        </pc:grpChg>
        <pc:grpChg chg="add mod">
          <ac:chgData name="Kassandra Moreno" userId="5d05fbaf77664399" providerId="LiveId" clId="{2CA7B3CF-07E5-4A8E-B655-864AC1055676}" dt="2022-08-21T07:18:41.212" v="2032" actId="164"/>
          <ac:grpSpMkLst>
            <pc:docMk/>
            <pc:sldMk cId="1425321498" sldId="260"/>
            <ac:grpSpMk id="13" creationId="{6B7CE516-9F71-9269-8F85-4254E94A1050}"/>
          </ac:grpSpMkLst>
        </pc:grpChg>
        <pc:grpChg chg="add del mod">
          <ac:chgData name="Kassandra Moreno" userId="5d05fbaf77664399" providerId="LiveId" clId="{2CA7B3CF-07E5-4A8E-B655-864AC1055676}" dt="2022-08-21T07:20:37.414" v="2119" actId="478"/>
          <ac:grpSpMkLst>
            <pc:docMk/>
            <pc:sldMk cId="1425321498" sldId="260"/>
            <ac:grpSpMk id="14" creationId="{B28A9B16-B34A-C6C7-34D6-FAE88EB3E598}"/>
          </ac:grpSpMkLst>
        </pc:grpChg>
        <pc:grpChg chg="add mod">
          <ac:chgData name="Kassandra Moreno" userId="5d05fbaf77664399" providerId="LiveId" clId="{2CA7B3CF-07E5-4A8E-B655-864AC1055676}" dt="2022-08-21T07:21:22.246" v="2126" actId="164"/>
          <ac:grpSpMkLst>
            <pc:docMk/>
            <pc:sldMk cId="1425321498" sldId="260"/>
            <ac:grpSpMk id="18" creationId="{F02D8DCC-BCC5-3FD9-9ECD-B8E7654B7EBB}"/>
          </ac:grpSpMkLst>
        </pc:grpChg>
        <pc:grpChg chg="add del mod">
          <ac:chgData name="Kassandra Moreno" userId="5d05fbaf77664399" providerId="LiveId" clId="{2CA7B3CF-07E5-4A8E-B655-864AC1055676}" dt="2022-08-21T07:22:34.223" v="2165" actId="478"/>
          <ac:grpSpMkLst>
            <pc:docMk/>
            <pc:sldMk cId="1425321498" sldId="260"/>
            <ac:grpSpMk id="19" creationId="{B4FDDAA4-0701-6F57-74AD-7DE0091705C0}"/>
          </ac:grpSpMkLst>
        </pc:grpChg>
        <pc:grpChg chg="add mod">
          <ac:chgData name="Kassandra Moreno" userId="5d05fbaf77664399" providerId="LiveId" clId="{2CA7B3CF-07E5-4A8E-B655-864AC1055676}" dt="2022-08-21T07:23:00.026" v="2170" actId="164"/>
          <ac:grpSpMkLst>
            <pc:docMk/>
            <pc:sldMk cId="1425321498" sldId="260"/>
            <ac:grpSpMk id="23" creationId="{1D9E8A3D-05AA-E580-BF9C-CF8371076834}"/>
          </ac:grpSpMkLst>
        </pc:grpChg>
        <pc:picChg chg="del mod topLvl">
          <ac:chgData name="Kassandra Moreno" userId="5d05fbaf77664399" providerId="LiveId" clId="{2CA7B3CF-07E5-4A8E-B655-864AC1055676}" dt="2022-08-21T07:14:34.445" v="1967" actId="478"/>
          <ac:picMkLst>
            <pc:docMk/>
            <pc:sldMk cId="1425321498" sldId="260"/>
            <ac:picMk id="6" creationId="{6E14C0AB-E418-E15D-816F-6B149A6BB44A}"/>
          </ac:picMkLst>
        </pc:picChg>
        <pc:picChg chg="add mod">
          <ac:chgData name="Kassandra Moreno" userId="5d05fbaf77664399" providerId="LiveId" clId="{2CA7B3CF-07E5-4A8E-B655-864AC1055676}" dt="2022-08-21T07:15:38.835" v="1988" actId="164"/>
          <ac:picMkLst>
            <pc:docMk/>
            <pc:sldMk cId="1425321498" sldId="260"/>
            <ac:picMk id="7" creationId="{5EB02185-49E6-7FEC-BBDF-DEE487FC21F5}"/>
          </ac:picMkLst>
        </pc:picChg>
        <pc:picChg chg="del mod topLvl">
          <ac:chgData name="Kassandra Moreno" userId="5d05fbaf77664399" providerId="LiveId" clId="{2CA7B3CF-07E5-4A8E-B655-864AC1055676}" dt="2022-08-21T07:17:32.882" v="1997" actId="478"/>
          <ac:picMkLst>
            <pc:docMk/>
            <pc:sldMk cId="1425321498" sldId="260"/>
            <ac:picMk id="11" creationId="{2CEB1A52-EA8D-B015-4C14-0A13EFFFA72C}"/>
          </ac:picMkLst>
        </pc:picChg>
        <pc:picChg chg="add mod">
          <ac:chgData name="Kassandra Moreno" userId="5d05fbaf77664399" providerId="LiveId" clId="{2CA7B3CF-07E5-4A8E-B655-864AC1055676}" dt="2022-08-21T07:18:41.212" v="2032" actId="164"/>
          <ac:picMkLst>
            <pc:docMk/>
            <pc:sldMk cId="1425321498" sldId="260"/>
            <ac:picMk id="12" creationId="{0F7AEFC5-7268-AA69-4DB3-9C352EC22544}"/>
          </ac:picMkLst>
        </pc:picChg>
        <pc:picChg chg="del mod topLvl">
          <ac:chgData name="Kassandra Moreno" userId="5d05fbaf77664399" providerId="LiveId" clId="{2CA7B3CF-07E5-4A8E-B655-864AC1055676}" dt="2022-08-21T07:20:37.414" v="2119" actId="478"/>
          <ac:picMkLst>
            <pc:docMk/>
            <pc:sldMk cId="1425321498" sldId="260"/>
            <ac:picMk id="16" creationId="{C83B1B2A-F349-05B5-3150-A5D5858D71BC}"/>
          </ac:picMkLst>
        </pc:picChg>
        <pc:picChg chg="add mod">
          <ac:chgData name="Kassandra Moreno" userId="5d05fbaf77664399" providerId="LiveId" clId="{2CA7B3CF-07E5-4A8E-B655-864AC1055676}" dt="2022-08-21T07:21:22.246" v="2126" actId="164"/>
          <ac:picMkLst>
            <pc:docMk/>
            <pc:sldMk cId="1425321498" sldId="260"/>
            <ac:picMk id="17" creationId="{9DD87B47-E408-535B-851A-A5171CDCC420}"/>
          </ac:picMkLst>
        </pc:picChg>
        <pc:picChg chg="del mod topLvl">
          <ac:chgData name="Kassandra Moreno" userId="5d05fbaf77664399" providerId="LiveId" clId="{2CA7B3CF-07E5-4A8E-B655-864AC1055676}" dt="2022-08-21T07:22:34.223" v="2165" actId="478"/>
          <ac:picMkLst>
            <pc:docMk/>
            <pc:sldMk cId="1425321498" sldId="260"/>
            <ac:picMk id="21" creationId="{778753C6-16CD-EA3A-0C9A-26A45ED518A0}"/>
          </ac:picMkLst>
        </pc:picChg>
        <pc:picChg chg="add mod">
          <ac:chgData name="Kassandra Moreno" userId="5d05fbaf77664399" providerId="LiveId" clId="{2CA7B3CF-07E5-4A8E-B655-864AC1055676}" dt="2022-08-21T07:23:00.026" v="2170" actId="164"/>
          <ac:picMkLst>
            <pc:docMk/>
            <pc:sldMk cId="1425321498" sldId="260"/>
            <ac:picMk id="22" creationId="{78EDB66E-3D2A-BA9F-9A78-47243F2CD3E7}"/>
          </ac:picMkLst>
        </pc:picChg>
      </pc:sldChg>
      <pc:sldChg chg="addSp delSp modSp new mod setBg addAnim delAnim modAnim">
        <pc:chgData name="Kassandra Moreno" userId="5d05fbaf77664399" providerId="LiveId" clId="{2CA7B3CF-07E5-4A8E-B655-864AC1055676}" dt="2022-08-24T10:47:35.652" v="5916" actId="21"/>
        <pc:sldMkLst>
          <pc:docMk/>
          <pc:sldMk cId="1069506501" sldId="261"/>
        </pc:sldMkLst>
        <pc:spChg chg="mod">
          <ac:chgData name="Kassandra Moreno" userId="5d05fbaf77664399" providerId="LiveId" clId="{2CA7B3CF-07E5-4A8E-B655-864AC1055676}" dt="2022-08-22T01:22:31.526" v="2192" actId="27636"/>
          <ac:spMkLst>
            <pc:docMk/>
            <pc:sldMk cId="1069506501" sldId="261"/>
            <ac:spMk id="2" creationId="{9BC193D6-514F-61A6-5E8D-EE85DF4FAB3F}"/>
          </ac:spMkLst>
        </pc:spChg>
        <pc:spChg chg="del mod">
          <ac:chgData name="Kassandra Moreno" userId="5d05fbaf77664399" providerId="LiveId" clId="{2CA7B3CF-07E5-4A8E-B655-864AC1055676}" dt="2022-08-22T01:37:25.967" v="2498" actId="478"/>
          <ac:spMkLst>
            <pc:docMk/>
            <pc:sldMk cId="1069506501" sldId="261"/>
            <ac:spMk id="3" creationId="{2C0AF9C6-7433-2E8E-6D75-84CAD9A2442C}"/>
          </ac:spMkLst>
        </pc:spChg>
        <pc:spChg chg="add del">
          <ac:chgData name="Kassandra Moreno" userId="5d05fbaf77664399" providerId="LiveId" clId="{2CA7B3CF-07E5-4A8E-B655-864AC1055676}" dt="2022-08-24T10:47:30.354" v="5915" actId="22"/>
          <ac:spMkLst>
            <pc:docMk/>
            <pc:sldMk cId="1069506501" sldId="261"/>
            <ac:spMk id="6" creationId="{8E751604-F50F-3305-2F05-C7236A57AED5}"/>
          </ac:spMkLst>
        </pc:spChg>
        <pc:spChg chg="add del mod">
          <ac:chgData name="Kassandra Moreno" userId="5d05fbaf77664399" providerId="LiveId" clId="{2CA7B3CF-07E5-4A8E-B655-864AC1055676}" dt="2022-08-22T01:22:56.844" v="2194"/>
          <ac:spMkLst>
            <pc:docMk/>
            <pc:sldMk cId="1069506501" sldId="261"/>
            <ac:spMk id="6" creationId="{A20987DC-1D83-5D24-F7E7-6D8BAB6D4A23}"/>
          </ac:spMkLst>
        </pc:spChg>
        <pc:spChg chg="add mod">
          <ac:chgData name="Kassandra Moreno" userId="5d05fbaf77664399" providerId="LiveId" clId="{2CA7B3CF-07E5-4A8E-B655-864AC1055676}" dt="2022-08-22T01:24:16.526" v="2205" actId="1076"/>
          <ac:spMkLst>
            <pc:docMk/>
            <pc:sldMk cId="1069506501" sldId="261"/>
            <ac:spMk id="7" creationId="{19671214-6991-EA62-43EE-649CF538EE60}"/>
          </ac:spMkLst>
        </pc:spChg>
        <pc:spChg chg="add mod">
          <ac:chgData name="Kassandra Moreno" userId="5d05fbaf77664399" providerId="LiveId" clId="{2CA7B3CF-07E5-4A8E-B655-864AC1055676}" dt="2022-08-24T10:47:35.652" v="5916" actId="21"/>
          <ac:spMkLst>
            <pc:docMk/>
            <pc:sldMk cId="1069506501" sldId="261"/>
            <ac:spMk id="8" creationId="{DA7D3E97-7CB2-9A71-B5C2-59A747EA45E1}"/>
          </ac:spMkLst>
        </pc:spChg>
        <pc:spChg chg="mod topLvl">
          <ac:chgData name="Kassandra Moreno" userId="5d05fbaf77664399" providerId="LiveId" clId="{2CA7B3CF-07E5-4A8E-B655-864AC1055676}" dt="2022-08-22T01:38:56.741" v="2541" actId="164"/>
          <ac:spMkLst>
            <pc:docMk/>
            <pc:sldMk cId="1069506501" sldId="261"/>
            <ac:spMk id="12" creationId="{0CC86F74-B2B5-7D14-1E1D-E62D42C406EE}"/>
          </ac:spMkLst>
        </pc:spChg>
        <pc:spChg chg="add del mod">
          <ac:chgData name="Kassandra Moreno" userId="5d05fbaf77664399" providerId="LiveId" clId="{2CA7B3CF-07E5-4A8E-B655-864AC1055676}" dt="2022-08-22T01:40:41.770" v="2550" actId="478"/>
          <ac:spMkLst>
            <pc:docMk/>
            <pc:sldMk cId="1069506501" sldId="261"/>
            <ac:spMk id="18" creationId="{07AD5CEF-9E1C-5EBD-FA0D-1238FD69C4E9}"/>
          </ac:spMkLst>
        </pc:spChg>
        <pc:spChg chg="mod topLvl">
          <ac:chgData name="Kassandra Moreno" userId="5d05fbaf77664399" providerId="LiveId" clId="{2CA7B3CF-07E5-4A8E-B655-864AC1055676}" dt="2022-08-22T01:43:00.922" v="2591" actId="164"/>
          <ac:spMkLst>
            <pc:docMk/>
            <pc:sldMk cId="1069506501" sldId="261"/>
            <ac:spMk id="20" creationId="{61388FD5-C196-E265-B6E2-E3D831349A0F}"/>
          </ac:spMkLst>
        </pc:spChg>
        <pc:spChg chg="mod topLvl">
          <ac:chgData name="Kassandra Moreno" userId="5d05fbaf77664399" providerId="LiveId" clId="{2CA7B3CF-07E5-4A8E-B655-864AC1055676}" dt="2022-08-22T02:01:08.630" v="2627" actId="164"/>
          <ac:spMkLst>
            <pc:docMk/>
            <pc:sldMk cId="1069506501" sldId="261"/>
            <ac:spMk id="25" creationId="{C545CBE9-5601-B6DD-F486-B26792D45D81}"/>
          </ac:spMkLst>
        </pc:spChg>
        <pc:spChg chg="mod topLvl">
          <ac:chgData name="Kassandra Moreno" userId="5d05fbaf77664399" providerId="LiveId" clId="{2CA7B3CF-07E5-4A8E-B655-864AC1055676}" dt="2022-08-22T02:02:54.292" v="2662" actId="164"/>
          <ac:spMkLst>
            <pc:docMk/>
            <pc:sldMk cId="1069506501" sldId="261"/>
            <ac:spMk id="30" creationId="{E12990A0-2740-1D34-90DD-762AB3AA456B}"/>
          </ac:spMkLst>
        </pc:spChg>
        <pc:grpChg chg="add del mod">
          <ac:chgData name="Kassandra Moreno" userId="5d05fbaf77664399" providerId="LiveId" clId="{2CA7B3CF-07E5-4A8E-B655-864AC1055676}" dt="2022-08-22T01:38:17.476" v="2535" actId="478"/>
          <ac:grpSpMkLst>
            <pc:docMk/>
            <pc:sldMk cId="1069506501" sldId="261"/>
            <ac:grpSpMk id="9" creationId="{FCF65028-52F7-C883-A033-6156754AAB8A}"/>
          </ac:grpSpMkLst>
        </pc:grpChg>
        <pc:grpChg chg="del mod">
          <ac:chgData name="Kassandra Moreno" userId="5d05fbaf77664399" providerId="LiveId" clId="{2CA7B3CF-07E5-4A8E-B655-864AC1055676}" dt="2022-08-22T01:38:13.255" v="2534" actId="478"/>
          <ac:grpSpMkLst>
            <pc:docMk/>
            <pc:sldMk cId="1069506501" sldId="261"/>
            <ac:grpSpMk id="10" creationId="{58D3AA46-1A41-9315-C5D8-5A8D751CE1A4}"/>
          </ac:grpSpMkLst>
        </pc:grpChg>
        <pc:grpChg chg="add mod">
          <ac:chgData name="Kassandra Moreno" userId="5d05fbaf77664399" providerId="LiveId" clId="{2CA7B3CF-07E5-4A8E-B655-864AC1055676}" dt="2022-08-22T01:40:51.861" v="2552" actId="1076"/>
          <ac:grpSpMkLst>
            <pc:docMk/>
            <pc:sldMk cId="1069506501" sldId="261"/>
            <ac:grpSpMk id="16" creationId="{E373AAD8-F736-48D9-7005-6DA3C164BD54}"/>
          </ac:grpSpMkLst>
        </pc:grpChg>
        <pc:grpChg chg="add del mod">
          <ac:chgData name="Kassandra Moreno" userId="5d05fbaf77664399" providerId="LiveId" clId="{2CA7B3CF-07E5-4A8E-B655-864AC1055676}" dt="2022-08-22T01:41:35.919" v="2566" actId="478"/>
          <ac:grpSpMkLst>
            <pc:docMk/>
            <pc:sldMk cId="1069506501" sldId="261"/>
            <ac:grpSpMk id="19" creationId="{9B96F205-8973-CC8B-7A89-C1574C4014CA}"/>
          </ac:grpSpMkLst>
        </pc:grpChg>
        <pc:grpChg chg="add mod">
          <ac:chgData name="Kassandra Moreno" userId="5d05fbaf77664399" providerId="LiveId" clId="{2CA7B3CF-07E5-4A8E-B655-864AC1055676}" dt="2022-08-22T01:43:00.922" v="2591" actId="164"/>
          <ac:grpSpMkLst>
            <pc:docMk/>
            <pc:sldMk cId="1069506501" sldId="261"/>
            <ac:grpSpMk id="23" creationId="{25B4C801-0A37-AEE4-37B8-6779940EEB81}"/>
          </ac:grpSpMkLst>
        </pc:grpChg>
        <pc:grpChg chg="add del mod">
          <ac:chgData name="Kassandra Moreno" userId="5d05fbaf77664399" providerId="LiveId" clId="{2CA7B3CF-07E5-4A8E-B655-864AC1055676}" dt="2022-08-22T01:59:52.375" v="2596" actId="478"/>
          <ac:grpSpMkLst>
            <pc:docMk/>
            <pc:sldMk cId="1069506501" sldId="261"/>
            <ac:grpSpMk id="24" creationId="{AE75F78A-B13D-0DC0-31FD-21B86664A390}"/>
          </ac:grpSpMkLst>
        </pc:grpChg>
        <pc:grpChg chg="add mod">
          <ac:chgData name="Kassandra Moreno" userId="5d05fbaf77664399" providerId="LiveId" clId="{2CA7B3CF-07E5-4A8E-B655-864AC1055676}" dt="2022-08-22T02:01:08.630" v="2627" actId="164"/>
          <ac:grpSpMkLst>
            <pc:docMk/>
            <pc:sldMk cId="1069506501" sldId="261"/>
            <ac:grpSpMk id="28" creationId="{FBFC6337-A68F-87AD-719F-06A1EE328FAE}"/>
          </ac:grpSpMkLst>
        </pc:grpChg>
        <pc:grpChg chg="add del mod">
          <ac:chgData name="Kassandra Moreno" userId="5d05fbaf77664399" providerId="LiveId" clId="{2CA7B3CF-07E5-4A8E-B655-864AC1055676}" dt="2022-08-22T02:01:54.517" v="2655" actId="478"/>
          <ac:grpSpMkLst>
            <pc:docMk/>
            <pc:sldMk cId="1069506501" sldId="261"/>
            <ac:grpSpMk id="29" creationId="{1A4DB681-EA82-10A1-A0F4-1C05F16278CF}"/>
          </ac:grpSpMkLst>
        </pc:grpChg>
        <pc:grpChg chg="add mod">
          <ac:chgData name="Kassandra Moreno" userId="5d05fbaf77664399" providerId="LiveId" clId="{2CA7B3CF-07E5-4A8E-B655-864AC1055676}" dt="2022-08-22T02:02:54.292" v="2662" actId="164"/>
          <ac:grpSpMkLst>
            <pc:docMk/>
            <pc:sldMk cId="1069506501" sldId="261"/>
            <ac:grpSpMk id="33" creationId="{732E433A-D666-A184-09FC-4205C8B53E7E}"/>
          </ac:grpSpMkLst>
        </pc:grpChg>
        <pc:picChg chg="del mod">
          <ac:chgData name="Kassandra Moreno" userId="5d05fbaf77664399" providerId="LiveId" clId="{2CA7B3CF-07E5-4A8E-B655-864AC1055676}" dt="2022-08-22T01:38:13.255" v="2534" actId="478"/>
          <ac:picMkLst>
            <pc:docMk/>
            <pc:sldMk cId="1069506501" sldId="261"/>
            <ac:picMk id="13" creationId="{62844DA2-2C55-A89E-65C5-D4A8B25747BE}"/>
          </ac:picMkLst>
        </pc:picChg>
        <pc:picChg chg="del mod">
          <ac:chgData name="Kassandra Moreno" userId="5d05fbaf77664399" providerId="LiveId" clId="{2CA7B3CF-07E5-4A8E-B655-864AC1055676}" dt="2022-08-22T01:38:07.539" v="2531" actId="478"/>
          <ac:picMkLst>
            <pc:docMk/>
            <pc:sldMk cId="1069506501" sldId="261"/>
            <ac:picMk id="14" creationId="{88C280D7-4121-DD52-AF86-6155A832453A}"/>
          </ac:picMkLst>
        </pc:picChg>
        <pc:picChg chg="add mod">
          <ac:chgData name="Kassandra Moreno" userId="5d05fbaf77664399" providerId="LiveId" clId="{2CA7B3CF-07E5-4A8E-B655-864AC1055676}" dt="2022-08-22T01:38:56.741" v="2541" actId="164"/>
          <ac:picMkLst>
            <pc:docMk/>
            <pc:sldMk cId="1069506501" sldId="261"/>
            <ac:picMk id="15" creationId="{8A51D916-0A2B-3038-B6BA-5056AE9B47B7}"/>
          </ac:picMkLst>
        </pc:picChg>
        <pc:picChg chg="add del mod">
          <ac:chgData name="Kassandra Moreno" userId="5d05fbaf77664399" providerId="LiveId" clId="{2CA7B3CF-07E5-4A8E-B655-864AC1055676}" dt="2022-08-22T01:40:30.689" v="2548" actId="478"/>
          <ac:picMkLst>
            <pc:docMk/>
            <pc:sldMk cId="1069506501" sldId="261"/>
            <ac:picMk id="17" creationId="{8FE79699-E99E-3C40-F226-7BF6E6510997}"/>
          </ac:picMkLst>
        </pc:picChg>
        <pc:picChg chg="del mod topLvl">
          <ac:chgData name="Kassandra Moreno" userId="5d05fbaf77664399" providerId="LiveId" clId="{2CA7B3CF-07E5-4A8E-B655-864AC1055676}" dt="2022-08-22T01:41:35.919" v="2566" actId="478"/>
          <ac:picMkLst>
            <pc:docMk/>
            <pc:sldMk cId="1069506501" sldId="261"/>
            <ac:picMk id="21" creationId="{0619DF52-F402-35DD-D4D2-5BF4A6254188}"/>
          </ac:picMkLst>
        </pc:picChg>
        <pc:picChg chg="add mod">
          <ac:chgData name="Kassandra Moreno" userId="5d05fbaf77664399" providerId="LiveId" clId="{2CA7B3CF-07E5-4A8E-B655-864AC1055676}" dt="2022-08-22T01:43:00.922" v="2591" actId="164"/>
          <ac:picMkLst>
            <pc:docMk/>
            <pc:sldMk cId="1069506501" sldId="261"/>
            <ac:picMk id="22" creationId="{35DDC3A4-6573-03EE-A8B7-5850B5220BA9}"/>
          </ac:picMkLst>
        </pc:picChg>
        <pc:picChg chg="del mod topLvl">
          <ac:chgData name="Kassandra Moreno" userId="5d05fbaf77664399" providerId="LiveId" clId="{2CA7B3CF-07E5-4A8E-B655-864AC1055676}" dt="2022-08-22T01:59:52.375" v="2596" actId="478"/>
          <ac:picMkLst>
            <pc:docMk/>
            <pc:sldMk cId="1069506501" sldId="261"/>
            <ac:picMk id="26" creationId="{9933181D-2411-A11C-A4B5-0DBACA4EE4AC}"/>
          </ac:picMkLst>
        </pc:picChg>
        <pc:picChg chg="add mod">
          <ac:chgData name="Kassandra Moreno" userId="5d05fbaf77664399" providerId="LiveId" clId="{2CA7B3CF-07E5-4A8E-B655-864AC1055676}" dt="2022-08-22T02:01:08.630" v="2627" actId="164"/>
          <ac:picMkLst>
            <pc:docMk/>
            <pc:sldMk cId="1069506501" sldId="261"/>
            <ac:picMk id="27" creationId="{4CBD1342-7B76-DAC2-EAB5-76704EFFCF08}"/>
          </ac:picMkLst>
        </pc:picChg>
        <pc:picChg chg="del mod topLvl">
          <ac:chgData name="Kassandra Moreno" userId="5d05fbaf77664399" providerId="LiveId" clId="{2CA7B3CF-07E5-4A8E-B655-864AC1055676}" dt="2022-08-22T02:01:54.517" v="2655" actId="478"/>
          <ac:picMkLst>
            <pc:docMk/>
            <pc:sldMk cId="1069506501" sldId="261"/>
            <ac:picMk id="31" creationId="{67E38A06-350B-3617-9DF4-562D4CD1EDE2}"/>
          </ac:picMkLst>
        </pc:picChg>
        <pc:picChg chg="add mod">
          <ac:chgData name="Kassandra Moreno" userId="5d05fbaf77664399" providerId="LiveId" clId="{2CA7B3CF-07E5-4A8E-B655-864AC1055676}" dt="2022-08-22T02:02:54.292" v="2662" actId="164"/>
          <ac:picMkLst>
            <pc:docMk/>
            <pc:sldMk cId="1069506501" sldId="261"/>
            <ac:picMk id="32" creationId="{97BE470A-0C82-4C55-F96D-565D50787B2F}"/>
          </ac:picMkLst>
        </pc:picChg>
        <pc:cxnChg chg="add mod">
          <ac:chgData name="Kassandra Moreno" userId="5d05fbaf77664399" providerId="LiveId" clId="{2CA7B3CF-07E5-4A8E-B655-864AC1055676}" dt="2022-08-21T05:00:29.931" v="502"/>
          <ac:cxnSpMkLst>
            <pc:docMk/>
            <pc:sldMk cId="1069506501" sldId="261"/>
            <ac:cxnSpMk id="4" creationId="{0DE54C4C-928B-887A-137E-7DC12B4993EC}"/>
          </ac:cxnSpMkLst>
        </pc:cxnChg>
        <pc:cxnChg chg="add mod">
          <ac:chgData name="Kassandra Moreno" userId="5d05fbaf77664399" providerId="LiveId" clId="{2CA7B3CF-07E5-4A8E-B655-864AC1055676}" dt="2022-08-21T05:01:25.843" v="508"/>
          <ac:cxnSpMkLst>
            <pc:docMk/>
            <pc:sldMk cId="1069506501" sldId="261"/>
            <ac:cxnSpMk id="5" creationId="{09ACA18C-87BE-D4A2-C8B1-AED8852FB5B3}"/>
          </ac:cxnSpMkLst>
        </pc:cxnChg>
        <pc:cxnChg chg="del mod topLvl">
          <ac:chgData name="Kassandra Moreno" userId="5d05fbaf77664399" providerId="LiveId" clId="{2CA7B3CF-07E5-4A8E-B655-864AC1055676}" dt="2022-08-22T01:38:17.476" v="2535" actId="478"/>
          <ac:cxnSpMkLst>
            <pc:docMk/>
            <pc:sldMk cId="1069506501" sldId="261"/>
            <ac:cxnSpMk id="11" creationId="{E1A5352E-B647-3C4B-5862-FAB079DF5586}"/>
          </ac:cxnSpMkLst>
        </pc:cxnChg>
      </pc:sldChg>
      <pc:sldChg chg="addSp delSp modSp new mod setBg delAnim modAnim">
        <pc:chgData name="Kassandra Moreno" userId="5d05fbaf77664399" providerId="LiveId" clId="{2CA7B3CF-07E5-4A8E-B655-864AC1055676}" dt="2022-08-22T03:37:22.812" v="3377" actId="732"/>
        <pc:sldMkLst>
          <pc:docMk/>
          <pc:sldMk cId="2160748491" sldId="262"/>
        </pc:sldMkLst>
        <pc:spChg chg="mod">
          <ac:chgData name="Kassandra Moreno" userId="5d05fbaf77664399" providerId="LiveId" clId="{2CA7B3CF-07E5-4A8E-B655-864AC1055676}" dt="2022-08-22T02:14:28.148" v="2686" actId="122"/>
          <ac:spMkLst>
            <pc:docMk/>
            <pc:sldMk cId="2160748491" sldId="262"/>
            <ac:spMk id="2" creationId="{0EB4129C-11FB-2339-ECEB-E7077F13EAF1}"/>
          </ac:spMkLst>
        </pc:spChg>
        <pc:spChg chg="del">
          <ac:chgData name="Kassandra Moreno" userId="5d05fbaf77664399" providerId="LiveId" clId="{2CA7B3CF-07E5-4A8E-B655-864AC1055676}" dt="2022-08-22T03:29:50.385" v="3262" actId="478"/>
          <ac:spMkLst>
            <pc:docMk/>
            <pc:sldMk cId="2160748491" sldId="262"/>
            <ac:spMk id="3" creationId="{2228F008-239B-CD22-D9D6-7B2CC76128A1}"/>
          </ac:spMkLst>
        </pc:spChg>
        <pc:spChg chg="add mod">
          <ac:chgData name="Kassandra Moreno" userId="5d05fbaf77664399" providerId="LiveId" clId="{2CA7B3CF-07E5-4A8E-B655-864AC1055676}" dt="2022-08-22T03:29:47.339" v="3261" actId="20577"/>
          <ac:spMkLst>
            <pc:docMk/>
            <pc:sldMk cId="2160748491" sldId="262"/>
            <ac:spMk id="4" creationId="{11C1B34B-3089-CE67-2E99-F577EF1A5900}"/>
          </ac:spMkLst>
        </pc:spChg>
        <pc:spChg chg="mod topLvl">
          <ac:chgData name="Kassandra Moreno" userId="5d05fbaf77664399" providerId="LiveId" clId="{2CA7B3CF-07E5-4A8E-B655-864AC1055676}" dt="2022-08-22T03:31:05.092" v="3309" actId="164"/>
          <ac:spMkLst>
            <pc:docMk/>
            <pc:sldMk cId="2160748491" sldId="262"/>
            <ac:spMk id="6" creationId="{36BB4C86-D927-BA38-7977-9F5F7EFEA6BC}"/>
          </ac:spMkLst>
        </pc:spChg>
        <pc:spChg chg="mod topLvl">
          <ac:chgData name="Kassandra Moreno" userId="5d05fbaf77664399" providerId="LiveId" clId="{2CA7B3CF-07E5-4A8E-B655-864AC1055676}" dt="2022-08-22T03:32:25.438" v="3329" actId="164"/>
          <ac:spMkLst>
            <pc:docMk/>
            <pc:sldMk cId="2160748491" sldId="262"/>
            <ac:spMk id="11" creationId="{FD6BC7DB-6E2F-DA64-46DC-AA2E4E01350A}"/>
          </ac:spMkLst>
        </pc:spChg>
        <pc:spChg chg="mod topLvl">
          <ac:chgData name="Kassandra Moreno" userId="5d05fbaf77664399" providerId="LiveId" clId="{2CA7B3CF-07E5-4A8E-B655-864AC1055676}" dt="2022-08-22T03:34:36.029" v="3359" actId="164"/>
          <ac:spMkLst>
            <pc:docMk/>
            <pc:sldMk cId="2160748491" sldId="262"/>
            <ac:spMk id="16" creationId="{E5BFBF4C-EF9D-8293-8181-AEAB6C879745}"/>
          </ac:spMkLst>
        </pc:spChg>
        <pc:grpChg chg="add del mod">
          <ac:chgData name="Kassandra Moreno" userId="5d05fbaf77664399" providerId="LiveId" clId="{2CA7B3CF-07E5-4A8E-B655-864AC1055676}" dt="2022-08-22T03:30:27.627" v="3304" actId="478"/>
          <ac:grpSpMkLst>
            <pc:docMk/>
            <pc:sldMk cId="2160748491" sldId="262"/>
            <ac:grpSpMk id="5" creationId="{97E9260C-5817-CAF3-3DDA-00691EF9F300}"/>
          </ac:grpSpMkLst>
        </pc:grpChg>
        <pc:grpChg chg="add mod">
          <ac:chgData name="Kassandra Moreno" userId="5d05fbaf77664399" providerId="LiveId" clId="{2CA7B3CF-07E5-4A8E-B655-864AC1055676}" dt="2022-08-22T03:31:05.092" v="3309" actId="164"/>
          <ac:grpSpMkLst>
            <pc:docMk/>
            <pc:sldMk cId="2160748491" sldId="262"/>
            <ac:grpSpMk id="9" creationId="{0015FEEB-BE88-8AD7-F6E8-426ADA817A80}"/>
          </ac:grpSpMkLst>
        </pc:grpChg>
        <pc:grpChg chg="add del mod">
          <ac:chgData name="Kassandra Moreno" userId="5d05fbaf77664399" providerId="LiveId" clId="{2CA7B3CF-07E5-4A8E-B655-864AC1055676}" dt="2022-08-22T03:31:34.842" v="3313" actId="478"/>
          <ac:grpSpMkLst>
            <pc:docMk/>
            <pc:sldMk cId="2160748491" sldId="262"/>
            <ac:grpSpMk id="10" creationId="{6E943468-8A10-0A33-A853-A51D6341A94B}"/>
          </ac:grpSpMkLst>
        </pc:grpChg>
        <pc:grpChg chg="add mod">
          <ac:chgData name="Kassandra Moreno" userId="5d05fbaf77664399" providerId="LiveId" clId="{2CA7B3CF-07E5-4A8E-B655-864AC1055676}" dt="2022-08-22T03:32:25.438" v="3329" actId="164"/>
          <ac:grpSpMkLst>
            <pc:docMk/>
            <pc:sldMk cId="2160748491" sldId="262"/>
            <ac:grpSpMk id="14" creationId="{DC8C28D5-8A9E-6593-40BD-35C1DFF90460}"/>
          </ac:grpSpMkLst>
        </pc:grpChg>
        <pc:grpChg chg="add del mod">
          <ac:chgData name="Kassandra Moreno" userId="5d05fbaf77664399" providerId="LiveId" clId="{2CA7B3CF-07E5-4A8E-B655-864AC1055676}" dt="2022-08-22T03:33:09.039" v="3347" actId="478"/>
          <ac:grpSpMkLst>
            <pc:docMk/>
            <pc:sldMk cId="2160748491" sldId="262"/>
            <ac:grpSpMk id="15" creationId="{6AFCBDCB-FB9E-DB4C-228F-8CF3F7205F8C}"/>
          </ac:grpSpMkLst>
        </pc:grpChg>
        <pc:grpChg chg="add mod">
          <ac:chgData name="Kassandra Moreno" userId="5d05fbaf77664399" providerId="LiveId" clId="{2CA7B3CF-07E5-4A8E-B655-864AC1055676}" dt="2022-08-22T03:34:36.029" v="3359" actId="164"/>
          <ac:grpSpMkLst>
            <pc:docMk/>
            <pc:sldMk cId="2160748491" sldId="262"/>
            <ac:grpSpMk id="19" creationId="{FA253CBF-6283-0D1B-A052-68244453A0C4}"/>
          </ac:grpSpMkLst>
        </pc:grpChg>
        <pc:picChg chg="del mod topLvl">
          <ac:chgData name="Kassandra Moreno" userId="5d05fbaf77664399" providerId="LiveId" clId="{2CA7B3CF-07E5-4A8E-B655-864AC1055676}" dt="2022-08-22T03:30:27.627" v="3304" actId="478"/>
          <ac:picMkLst>
            <pc:docMk/>
            <pc:sldMk cId="2160748491" sldId="262"/>
            <ac:picMk id="7" creationId="{5B75EE8E-0DB2-4A6A-50B3-90DD219FD6ED}"/>
          </ac:picMkLst>
        </pc:picChg>
        <pc:picChg chg="add mod">
          <ac:chgData name="Kassandra Moreno" userId="5d05fbaf77664399" providerId="LiveId" clId="{2CA7B3CF-07E5-4A8E-B655-864AC1055676}" dt="2022-08-22T03:31:05.092" v="3309" actId="164"/>
          <ac:picMkLst>
            <pc:docMk/>
            <pc:sldMk cId="2160748491" sldId="262"/>
            <ac:picMk id="8" creationId="{CCC49CE9-7B4A-B547-9FAB-FC70B8FD06C2}"/>
          </ac:picMkLst>
        </pc:picChg>
        <pc:picChg chg="del mod topLvl">
          <ac:chgData name="Kassandra Moreno" userId="5d05fbaf77664399" providerId="LiveId" clId="{2CA7B3CF-07E5-4A8E-B655-864AC1055676}" dt="2022-08-22T03:31:34.842" v="3313" actId="478"/>
          <ac:picMkLst>
            <pc:docMk/>
            <pc:sldMk cId="2160748491" sldId="262"/>
            <ac:picMk id="12" creationId="{4490625B-9529-923E-FD3D-AB91574E1DDD}"/>
          </ac:picMkLst>
        </pc:picChg>
        <pc:picChg chg="add mod">
          <ac:chgData name="Kassandra Moreno" userId="5d05fbaf77664399" providerId="LiveId" clId="{2CA7B3CF-07E5-4A8E-B655-864AC1055676}" dt="2022-08-22T03:32:25.438" v="3329" actId="164"/>
          <ac:picMkLst>
            <pc:docMk/>
            <pc:sldMk cId="2160748491" sldId="262"/>
            <ac:picMk id="13" creationId="{53BA384F-853E-EC92-9BA9-0CCD4CE2186D}"/>
          </ac:picMkLst>
        </pc:picChg>
        <pc:picChg chg="del mod topLvl">
          <ac:chgData name="Kassandra Moreno" userId="5d05fbaf77664399" providerId="LiveId" clId="{2CA7B3CF-07E5-4A8E-B655-864AC1055676}" dt="2022-08-22T03:33:09.039" v="3347" actId="478"/>
          <ac:picMkLst>
            <pc:docMk/>
            <pc:sldMk cId="2160748491" sldId="262"/>
            <ac:picMk id="17" creationId="{6B084751-FF92-371A-300E-4426C2A36B48}"/>
          </ac:picMkLst>
        </pc:picChg>
        <pc:picChg chg="add mod modCrop">
          <ac:chgData name="Kassandra Moreno" userId="5d05fbaf77664399" providerId="LiveId" clId="{2CA7B3CF-07E5-4A8E-B655-864AC1055676}" dt="2022-08-22T03:34:36.029" v="3359" actId="164"/>
          <ac:picMkLst>
            <pc:docMk/>
            <pc:sldMk cId="2160748491" sldId="262"/>
            <ac:picMk id="18" creationId="{025EE0F7-6BE0-7E94-B29D-4DB6BB9592A3}"/>
          </ac:picMkLst>
        </pc:picChg>
        <pc:picChg chg="add del mod">
          <ac:chgData name="Kassandra Moreno" userId="5d05fbaf77664399" providerId="LiveId" clId="{2CA7B3CF-07E5-4A8E-B655-864AC1055676}" dt="2022-08-22T03:36:14.067" v="3370"/>
          <ac:picMkLst>
            <pc:docMk/>
            <pc:sldMk cId="2160748491" sldId="262"/>
            <ac:picMk id="20" creationId="{66B78EEE-048F-619A-01D6-BF4D28711547}"/>
          </ac:picMkLst>
        </pc:picChg>
        <pc:picChg chg="add mod modCrop">
          <ac:chgData name="Kassandra Moreno" userId="5d05fbaf77664399" providerId="LiveId" clId="{2CA7B3CF-07E5-4A8E-B655-864AC1055676}" dt="2022-08-22T03:37:22.812" v="3377" actId="732"/>
          <ac:picMkLst>
            <pc:docMk/>
            <pc:sldMk cId="2160748491" sldId="262"/>
            <ac:picMk id="21" creationId="{F03BCEA0-0CF9-A704-F818-4C725C264792}"/>
          </ac:picMkLst>
        </pc:picChg>
      </pc:sldChg>
      <pc:sldChg chg="addSp modSp new del mod setBg">
        <pc:chgData name="Kassandra Moreno" userId="5d05fbaf77664399" providerId="LiveId" clId="{2CA7B3CF-07E5-4A8E-B655-864AC1055676}" dt="2022-08-22T02:04:47.366" v="2664" actId="47"/>
        <pc:sldMkLst>
          <pc:docMk/>
          <pc:sldMk cId="2548794949" sldId="263"/>
        </pc:sldMkLst>
        <pc:spChg chg="mod">
          <ac:chgData name="Kassandra Moreno" userId="5d05fbaf77664399" providerId="LiveId" clId="{2CA7B3CF-07E5-4A8E-B655-864AC1055676}" dt="2022-08-21T04:57:04.206" v="484" actId="207"/>
          <ac:spMkLst>
            <pc:docMk/>
            <pc:sldMk cId="2548794949" sldId="263"/>
            <ac:spMk id="2" creationId="{5A10C8C3-DFF6-D2D5-909C-B6387CCD6A22}"/>
          </ac:spMkLst>
        </pc:spChg>
        <pc:spChg chg="mod">
          <ac:chgData name="Kassandra Moreno" userId="5d05fbaf77664399" providerId="LiveId" clId="{2CA7B3CF-07E5-4A8E-B655-864AC1055676}" dt="2022-08-21T04:57:04.206" v="484" actId="207"/>
          <ac:spMkLst>
            <pc:docMk/>
            <pc:sldMk cId="2548794949" sldId="263"/>
            <ac:spMk id="3" creationId="{FA440D98-B701-285B-8F6A-55A61FEF1B08}"/>
          </ac:spMkLst>
        </pc:spChg>
        <pc:cxnChg chg="add mod">
          <ac:chgData name="Kassandra Moreno" userId="5d05fbaf77664399" providerId="LiveId" clId="{2CA7B3CF-07E5-4A8E-B655-864AC1055676}" dt="2022-08-21T05:00:34.594" v="503"/>
          <ac:cxnSpMkLst>
            <pc:docMk/>
            <pc:sldMk cId="2548794949" sldId="263"/>
            <ac:cxnSpMk id="4" creationId="{0F0D3DD8-144C-8911-DF9E-E5F0D9A8918D}"/>
          </ac:cxnSpMkLst>
        </pc:cxnChg>
        <pc:cxnChg chg="add mod">
          <ac:chgData name="Kassandra Moreno" userId="5d05fbaf77664399" providerId="LiveId" clId="{2CA7B3CF-07E5-4A8E-B655-864AC1055676}" dt="2022-08-21T05:01:31.511" v="509"/>
          <ac:cxnSpMkLst>
            <pc:docMk/>
            <pc:sldMk cId="2548794949" sldId="263"/>
            <ac:cxnSpMk id="5" creationId="{4D40B4F3-12BD-5E1D-E04D-90C5FC10C1C4}"/>
          </ac:cxnSpMkLst>
        </pc:cxnChg>
      </pc:sldChg>
      <pc:sldChg chg="new del">
        <pc:chgData name="Kassandra Moreno" userId="5d05fbaf77664399" providerId="LiveId" clId="{2CA7B3CF-07E5-4A8E-B655-864AC1055676}" dt="2022-08-14T21:44:31.663" v="183" actId="47"/>
        <pc:sldMkLst>
          <pc:docMk/>
          <pc:sldMk cId="3039482837" sldId="264"/>
        </pc:sldMkLst>
      </pc:sldChg>
      <pc:sldChg chg="addSp delSp modSp new mod ord setBg">
        <pc:chgData name="Kassandra Moreno" userId="5d05fbaf77664399" providerId="LiveId" clId="{2CA7B3CF-07E5-4A8E-B655-864AC1055676}" dt="2022-08-24T10:28:03.130" v="5733" actId="2710"/>
        <pc:sldMkLst>
          <pc:docMk/>
          <pc:sldMk cId="2265931535" sldId="265"/>
        </pc:sldMkLst>
        <pc:spChg chg="mod">
          <ac:chgData name="Kassandra Moreno" userId="5d05fbaf77664399" providerId="LiveId" clId="{2CA7B3CF-07E5-4A8E-B655-864AC1055676}" dt="2022-08-24T10:27:32.731" v="5729" actId="14100"/>
          <ac:spMkLst>
            <pc:docMk/>
            <pc:sldMk cId="2265931535" sldId="265"/>
            <ac:spMk id="2" creationId="{AA4E4D61-F894-40F8-50E7-3DFBFDD621FC}"/>
          </ac:spMkLst>
        </pc:spChg>
        <pc:spChg chg="del">
          <ac:chgData name="Kassandra Moreno" userId="5d05fbaf77664399" providerId="LiveId" clId="{2CA7B3CF-07E5-4A8E-B655-864AC1055676}" dt="2022-08-14T21:44:04.589" v="169" actId="26606"/>
          <ac:spMkLst>
            <pc:docMk/>
            <pc:sldMk cId="2265931535" sldId="265"/>
            <ac:spMk id="3" creationId="{5E01CF22-00ED-D941-9373-9AF402446050}"/>
          </ac:spMkLst>
        </pc:spChg>
        <pc:spChg chg="add mod">
          <ac:chgData name="Kassandra Moreno" userId="5d05fbaf77664399" providerId="LiveId" clId="{2CA7B3CF-07E5-4A8E-B655-864AC1055676}" dt="2022-08-24T10:28:03.130" v="5733" actId="2710"/>
          <ac:spMkLst>
            <pc:docMk/>
            <pc:sldMk cId="2265931535" sldId="265"/>
            <ac:spMk id="3" creationId="{692DB68B-00D5-4944-3835-3DB515B8873F}"/>
          </ac:spMkLst>
        </pc:spChg>
        <pc:spChg chg="add">
          <ac:chgData name="Kassandra Moreno" userId="5d05fbaf77664399" providerId="LiveId" clId="{2CA7B3CF-07E5-4A8E-B655-864AC1055676}" dt="2022-08-14T21:44:04.589" v="169" actId="26606"/>
          <ac:spMkLst>
            <pc:docMk/>
            <pc:sldMk cId="2265931535" sldId="265"/>
            <ac:spMk id="12" creationId="{DEF92653-5D6D-47E6-8744-0DAF76E049C4}"/>
          </ac:spMkLst>
        </pc:spChg>
        <pc:spChg chg="add">
          <ac:chgData name="Kassandra Moreno" userId="5d05fbaf77664399" providerId="LiveId" clId="{2CA7B3CF-07E5-4A8E-B655-864AC1055676}" dt="2022-08-14T21:44:04.589" v="169" actId="26606"/>
          <ac:spMkLst>
            <pc:docMk/>
            <pc:sldMk cId="2265931535" sldId="265"/>
            <ac:spMk id="14" creationId="{AE99FF03-DD5A-4DE5-9633-AA461D9BB750}"/>
          </ac:spMkLst>
        </pc:spChg>
        <pc:cxnChg chg="add">
          <ac:chgData name="Kassandra Moreno" userId="5d05fbaf77664399" providerId="LiveId" clId="{2CA7B3CF-07E5-4A8E-B655-864AC1055676}" dt="2022-08-14T21:44:04.589" v="169" actId="26606"/>
          <ac:cxnSpMkLst>
            <pc:docMk/>
            <pc:sldMk cId="2265931535" sldId="265"/>
            <ac:cxnSpMk id="8" creationId="{F64F9B95-9045-48D2-B9F3-2927E98F54AA}"/>
          </ac:cxnSpMkLst>
        </pc:cxnChg>
        <pc:cxnChg chg="add">
          <ac:chgData name="Kassandra Moreno" userId="5d05fbaf77664399" providerId="LiveId" clId="{2CA7B3CF-07E5-4A8E-B655-864AC1055676}" dt="2022-08-14T21:44:04.589" v="169" actId="26606"/>
          <ac:cxnSpMkLst>
            <pc:docMk/>
            <pc:sldMk cId="2265931535" sldId="265"/>
            <ac:cxnSpMk id="10" creationId="{085AA86F-6A4D-4BCB-A045-D992CDC2959B}"/>
          </ac:cxnSpMkLst>
        </pc:cxnChg>
        <pc:cxnChg chg="add">
          <ac:chgData name="Kassandra Moreno" userId="5d05fbaf77664399" providerId="LiveId" clId="{2CA7B3CF-07E5-4A8E-B655-864AC1055676}" dt="2022-08-14T21:44:04.589" v="169" actId="26606"/>
          <ac:cxnSpMkLst>
            <pc:docMk/>
            <pc:sldMk cId="2265931535" sldId="265"/>
            <ac:cxnSpMk id="16" creationId="{9CA98CE3-81A7-4FFE-A047-9AA65998D877}"/>
          </ac:cxnSpMkLst>
        </pc:cxnChg>
      </pc:sldChg>
      <pc:sldChg chg="addSp delSp modSp add mod">
        <pc:chgData name="Kassandra Moreno" userId="5d05fbaf77664399" providerId="LiveId" clId="{2CA7B3CF-07E5-4A8E-B655-864AC1055676}" dt="2022-08-23T07:02:49.292" v="5507" actId="20577"/>
        <pc:sldMkLst>
          <pc:docMk/>
          <pc:sldMk cId="1670211092" sldId="266"/>
        </pc:sldMkLst>
        <pc:spChg chg="mod">
          <ac:chgData name="Kassandra Moreno" userId="5d05fbaf77664399" providerId="LiveId" clId="{2CA7B3CF-07E5-4A8E-B655-864AC1055676}" dt="2022-08-23T06:58:22.011" v="5188" actId="1076"/>
          <ac:spMkLst>
            <pc:docMk/>
            <pc:sldMk cId="1670211092" sldId="266"/>
            <ac:spMk id="2" creationId="{AA4E4D61-F894-40F8-50E7-3DFBFDD621FC}"/>
          </ac:spMkLst>
        </pc:spChg>
        <pc:spChg chg="add del mod">
          <ac:chgData name="Kassandra Moreno" userId="5d05fbaf77664399" providerId="LiveId" clId="{2CA7B3CF-07E5-4A8E-B655-864AC1055676}" dt="2022-08-23T06:58:12.575" v="5187" actId="478"/>
          <ac:spMkLst>
            <pc:docMk/>
            <pc:sldMk cId="1670211092" sldId="266"/>
            <ac:spMk id="3" creationId="{3D633EAF-2998-3AC9-5937-3069B8AB9EEB}"/>
          </ac:spMkLst>
        </pc:spChg>
        <pc:spChg chg="add del mod">
          <ac:chgData name="Kassandra Moreno" userId="5d05fbaf77664399" providerId="LiveId" clId="{2CA7B3CF-07E5-4A8E-B655-864AC1055676}" dt="2022-08-23T06:57:50.905" v="5184" actId="478"/>
          <ac:spMkLst>
            <pc:docMk/>
            <pc:sldMk cId="1670211092" sldId="266"/>
            <ac:spMk id="4" creationId="{08062A45-282C-CC0D-18EF-E30EFAF43BEC}"/>
          </ac:spMkLst>
        </pc:spChg>
        <pc:spChg chg="add mod">
          <ac:chgData name="Kassandra Moreno" userId="5d05fbaf77664399" providerId="LiveId" clId="{2CA7B3CF-07E5-4A8E-B655-864AC1055676}" dt="2022-08-23T07:02:49.292" v="5507" actId="20577"/>
          <ac:spMkLst>
            <pc:docMk/>
            <pc:sldMk cId="1670211092" sldId="266"/>
            <ac:spMk id="5" creationId="{4E24A57D-1AD0-CF99-DB46-CAD6818684A9}"/>
          </ac:spMkLst>
        </pc:spChg>
        <pc:picChg chg="del mod">
          <ac:chgData name="Kassandra Moreno" userId="5d05fbaf77664399" providerId="LiveId" clId="{2CA7B3CF-07E5-4A8E-B655-864AC1055676}" dt="2022-08-23T07:01:38.355" v="5494" actId="478"/>
          <ac:picMkLst>
            <pc:docMk/>
            <pc:sldMk cId="1670211092" sldId="266"/>
            <ac:picMk id="6" creationId="{5488B8D6-3582-BD92-B022-048AE5D9D4D6}"/>
          </ac:picMkLst>
        </pc:picChg>
      </pc:sldChg>
      <pc:sldChg chg="addSp delSp modSp mod">
        <pc:chgData name="Kassandra Moreno" userId="5d05fbaf77664399" providerId="LiveId" clId="{2CA7B3CF-07E5-4A8E-B655-864AC1055676}" dt="2022-08-23T06:56:10.891" v="5167" actId="1076"/>
        <pc:sldMkLst>
          <pc:docMk/>
          <pc:sldMk cId="3579879516" sldId="267"/>
        </pc:sldMkLst>
        <pc:spChg chg="mod">
          <ac:chgData name="Kassandra Moreno" userId="5d05fbaf77664399" providerId="LiveId" clId="{2CA7B3CF-07E5-4A8E-B655-864AC1055676}" dt="2022-08-23T06:56:10.891" v="5167" actId="1076"/>
          <ac:spMkLst>
            <pc:docMk/>
            <pc:sldMk cId="3579879516" sldId="267"/>
            <ac:spMk id="2" creationId="{AA4E4D61-F894-40F8-50E7-3DFBFDD621FC}"/>
          </ac:spMkLst>
        </pc:spChg>
        <pc:spChg chg="add mod">
          <ac:chgData name="Kassandra Moreno" userId="5d05fbaf77664399" providerId="LiveId" clId="{2CA7B3CF-07E5-4A8E-B655-864AC1055676}" dt="2022-08-23T06:56:02.958" v="5166" actId="1076"/>
          <ac:spMkLst>
            <pc:docMk/>
            <pc:sldMk cId="3579879516" sldId="267"/>
            <ac:spMk id="3" creationId="{136A8138-CC23-24F6-90FB-31A04A43B972}"/>
          </ac:spMkLst>
        </pc:spChg>
        <pc:picChg chg="del">
          <ac:chgData name="Kassandra Moreno" userId="5d05fbaf77664399" providerId="LiveId" clId="{2CA7B3CF-07E5-4A8E-B655-864AC1055676}" dt="2022-08-14T21:46:35.612" v="203"/>
          <ac:picMkLst>
            <pc:docMk/>
            <pc:sldMk cId="3579879516" sldId="267"/>
            <ac:picMk id="3" creationId="{B649AF0E-8BFF-F7FF-45AD-100A08601558}"/>
          </ac:picMkLst>
        </pc:picChg>
      </pc:sldChg>
      <pc:sldChg chg="new del">
        <pc:chgData name="Kassandra Moreno" userId="5d05fbaf77664399" providerId="LiveId" clId="{2CA7B3CF-07E5-4A8E-B655-864AC1055676}" dt="2022-08-14T21:44:58.196" v="192" actId="47"/>
        <pc:sldMkLst>
          <pc:docMk/>
          <pc:sldMk cId="3668430435" sldId="267"/>
        </pc:sldMkLst>
      </pc:sldChg>
      <pc:sldChg chg="addSp delSp add del setBg delDesignElem">
        <pc:chgData name="Kassandra Moreno" userId="5d05fbaf77664399" providerId="LiveId" clId="{2CA7B3CF-07E5-4A8E-B655-864AC1055676}" dt="2022-08-14T21:46:51.497" v="209"/>
        <pc:sldMkLst>
          <pc:docMk/>
          <pc:sldMk cId="3540010" sldId="268"/>
        </pc:sldMkLst>
        <pc:spChg chg="add del">
          <ac:chgData name="Kassandra Moreno" userId="5d05fbaf77664399" providerId="LiveId" clId="{2CA7B3CF-07E5-4A8E-B655-864AC1055676}" dt="2022-08-14T21:46:51.497" v="209"/>
          <ac:spMkLst>
            <pc:docMk/>
            <pc:sldMk cId="3540010" sldId="268"/>
            <ac:spMk id="12" creationId="{DEF92653-5D6D-47E6-8744-0DAF76E049C4}"/>
          </ac:spMkLst>
        </pc:spChg>
        <pc:spChg chg="add del">
          <ac:chgData name="Kassandra Moreno" userId="5d05fbaf77664399" providerId="LiveId" clId="{2CA7B3CF-07E5-4A8E-B655-864AC1055676}" dt="2022-08-14T21:46:51.497" v="209"/>
          <ac:spMkLst>
            <pc:docMk/>
            <pc:sldMk cId="3540010" sldId="268"/>
            <ac:spMk id="14" creationId="{AE99FF03-DD5A-4DE5-9633-AA461D9BB750}"/>
          </ac:spMkLst>
        </pc:spChg>
        <pc:cxnChg chg="add del">
          <ac:chgData name="Kassandra Moreno" userId="5d05fbaf77664399" providerId="LiveId" clId="{2CA7B3CF-07E5-4A8E-B655-864AC1055676}" dt="2022-08-14T21:46:51.497" v="209"/>
          <ac:cxnSpMkLst>
            <pc:docMk/>
            <pc:sldMk cId="3540010" sldId="268"/>
            <ac:cxnSpMk id="8" creationId="{F64F9B95-9045-48D2-B9F3-2927E98F54AA}"/>
          </ac:cxnSpMkLst>
        </pc:cxnChg>
        <pc:cxnChg chg="add del">
          <ac:chgData name="Kassandra Moreno" userId="5d05fbaf77664399" providerId="LiveId" clId="{2CA7B3CF-07E5-4A8E-B655-864AC1055676}" dt="2022-08-14T21:46:51.497" v="209"/>
          <ac:cxnSpMkLst>
            <pc:docMk/>
            <pc:sldMk cId="3540010" sldId="268"/>
            <ac:cxnSpMk id="10" creationId="{085AA86F-6A4D-4BCB-A045-D992CDC2959B}"/>
          </ac:cxnSpMkLst>
        </pc:cxnChg>
        <pc:cxnChg chg="add del">
          <ac:chgData name="Kassandra Moreno" userId="5d05fbaf77664399" providerId="LiveId" clId="{2CA7B3CF-07E5-4A8E-B655-864AC1055676}" dt="2022-08-14T21:46:51.497" v="209"/>
          <ac:cxnSpMkLst>
            <pc:docMk/>
            <pc:sldMk cId="3540010" sldId="268"/>
            <ac:cxnSpMk id="16" creationId="{9CA98CE3-81A7-4FFE-A047-9AA65998D877}"/>
          </ac:cxnSpMkLst>
        </pc:cxnChg>
      </pc:sldChg>
      <pc:sldChg chg="addSp modSp mod">
        <pc:chgData name="Kassandra Moreno" userId="5d05fbaf77664399" providerId="LiveId" clId="{2CA7B3CF-07E5-4A8E-B655-864AC1055676}" dt="2022-08-23T06:55:32.551" v="5160" actId="1076"/>
        <pc:sldMkLst>
          <pc:docMk/>
          <pc:sldMk cId="641354671" sldId="268"/>
        </pc:sldMkLst>
        <pc:spChg chg="mod">
          <ac:chgData name="Kassandra Moreno" userId="5d05fbaf77664399" providerId="LiveId" clId="{2CA7B3CF-07E5-4A8E-B655-864AC1055676}" dt="2022-08-23T06:55:09.632" v="5159" actId="1076"/>
          <ac:spMkLst>
            <pc:docMk/>
            <pc:sldMk cId="641354671" sldId="268"/>
            <ac:spMk id="2" creationId="{AA4E4D61-F894-40F8-50E7-3DFBFDD621FC}"/>
          </ac:spMkLst>
        </pc:spChg>
        <pc:spChg chg="add mod">
          <ac:chgData name="Kassandra Moreno" userId="5d05fbaf77664399" providerId="LiveId" clId="{2CA7B3CF-07E5-4A8E-B655-864AC1055676}" dt="2022-08-23T06:55:32.551" v="5160" actId="1076"/>
          <ac:spMkLst>
            <pc:docMk/>
            <pc:sldMk cId="641354671" sldId="268"/>
            <ac:spMk id="3" creationId="{1882CAC4-F089-0EB9-AAB4-3DFD988A5101}"/>
          </ac:spMkLst>
        </pc:spChg>
      </pc:sldChg>
      <pc:sldChg chg="addSp delSp add del setBg delDesignElem">
        <pc:chgData name="Kassandra Moreno" userId="5d05fbaf77664399" providerId="LiveId" clId="{2CA7B3CF-07E5-4A8E-B655-864AC1055676}" dt="2022-08-14T21:46:41.859" v="206"/>
        <pc:sldMkLst>
          <pc:docMk/>
          <pc:sldMk cId="2278590905" sldId="268"/>
        </pc:sldMkLst>
        <pc:spChg chg="add del">
          <ac:chgData name="Kassandra Moreno" userId="5d05fbaf77664399" providerId="LiveId" clId="{2CA7B3CF-07E5-4A8E-B655-864AC1055676}" dt="2022-08-14T21:46:41.859" v="206"/>
          <ac:spMkLst>
            <pc:docMk/>
            <pc:sldMk cId="2278590905" sldId="268"/>
            <ac:spMk id="12" creationId="{DEF92653-5D6D-47E6-8744-0DAF76E049C4}"/>
          </ac:spMkLst>
        </pc:spChg>
        <pc:spChg chg="add del">
          <ac:chgData name="Kassandra Moreno" userId="5d05fbaf77664399" providerId="LiveId" clId="{2CA7B3CF-07E5-4A8E-B655-864AC1055676}" dt="2022-08-14T21:46:41.859" v="206"/>
          <ac:spMkLst>
            <pc:docMk/>
            <pc:sldMk cId="2278590905" sldId="268"/>
            <ac:spMk id="14" creationId="{AE99FF03-DD5A-4DE5-9633-AA461D9BB750}"/>
          </ac:spMkLst>
        </pc:spChg>
        <pc:cxnChg chg="add del">
          <ac:chgData name="Kassandra Moreno" userId="5d05fbaf77664399" providerId="LiveId" clId="{2CA7B3CF-07E5-4A8E-B655-864AC1055676}" dt="2022-08-14T21:46:41.859" v="206"/>
          <ac:cxnSpMkLst>
            <pc:docMk/>
            <pc:sldMk cId="2278590905" sldId="268"/>
            <ac:cxnSpMk id="8" creationId="{F64F9B95-9045-48D2-B9F3-2927E98F54AA}"/>
          </ac:cxnSpMkLst>
        </pc:cxnChg>
        <pc:cxnChg chg="add del">
          <ac:chgData name="Kassandra Moreno" userId="5d05fbaf77664399" providerId="LiveId" clId="{2CA7B3CF-07E5-4A8E-B655-864AC1055676}" dt="2022-08-14T21:46:41.859" v="206"/>
          <ac:cxnSpMkLst>
            <pc:docMk/>
            <pc:sldMk cId="2278590905" sldId="268"/>
            <ac:cxnSpMk id="10" creationId="{085AA86F-6A4D-4BCB-A045-D992CDC2959B}"/>
          </ac:cxnSpMkLst>
        </pc:cxnChg>
        <pc:cxnChg chg="add del">
          <ac:chgData name="Kassandra Moreno" userId="5d05fbaf77664399" providerId="LiveId" clId="{2CA7B3CF-07E5-4A8E-B655-864AC1055676}" dt="2022-08-14T21:46:41.859" v="206"/>
          <ac:cxnSpMkLst>
            <pc:docMk/>
            <pc:sldMk cId="2278590905" sldId="268"/>
            <ac:cxnSpMk id="16" creationId="{9CA98CE3-81A7-4FFE-A047-9AA65998D877}"/>
          </ac:cxnSpMkLst>
        </pc:cxnChg>
      </pc:sldChg>
      <pc:sldChg chg="addSp modSp mod">
        <pc:chgData name="Kassandra Moreno" userId="5d05fbaf77664399" providerId="LiveId" clId="{2CA7B3CF-07E5-4A8E-B655-864AC1055676}" dt="2022-08-24T10:32:13.373" v="5889"/>
        <pc:sldMkLst>
          <pc:docMk/>
          <pc:sldMk cId="1376304216" sldId="269"/>
        </pc:sldMkLst>
        <pc:spChg chg="mod">
          <ac:chgData name="Kassandra Moreno" userId="5d05fbaf77664399" providerId="LiveId" clId="{2CA7B3CF-07E5-4A8E-B655-864AC1055676}" dt="2022-08-14T21:47:28.130" v="239" actId="20577"/>
          <ac:spMkLst>
            <pc:docMk/>
            <pc:sldMk cId="1376304216" sldId="269"/>
            <ac:spMk id="2" creationId="{AA4E4D61-F894-40F8-50E7-3DFBFDD621FC}"/>
          </ac:spMkLst>
        </pc:spChg>
        <pc:spChg chg="add mod">
          <ac:chgData name="Kassandra Moreno" userId="5d05fbaf77664399" providerId="LiveId" clId="{2CA7B3CF-07E5-4A8E-B655-864AC1055676}" dt="2022-08-24T10:32:13.373" v="5889"/>
          <ac:spMkLst>
            <pc:docMk/>
            <pc:sldMk cId="1376304216" sldId="269"/>
            <ac:spMk id="3" creationId="{E7AA279F-6DDC-1976-71CB-4D73C45DF4BB}"/>
          </ac:spMkLst>
        </pc:spChg>
      </pc:sldChg>
      <pc:sldMasterChg chg="del delSldLayout">
        <pc:chgData name="Kassandra Moreno" userId="5d05fbaf77664399" providerId="LiveId" clId="{2CA7B3CF-07E5-4A8E-B655-864AC1055676}" dt="2022-08-14T21:37:30.229" v="1" actId="26606"/>
        <pc:sldMasterMkLst>
          <pc:docMk/>
          <pc:sldMasterMk cId="1646407275" sldId="2147483648"/>
        </pc:sldMasterMkLst>
        <pc:sldLayoutChg chg="del">
          <pc:chgData name="Kassandra Moreno" userId="5d05fbaf77664399" providerId="LiveId" clId="{2CA7B3CF-07E5-4A8E-B655-864AC1055676}" dt="2022-08-14T21:37:30.229" v="1" actId="26606"/>
          <pc:sldLayoutMkLst>
            <pc:docMk/>
            <pc:sldMasterMk cId="1646407275" sldId="2147483648"/>
            <pc:sldLayoutMk cId="4177101503" sldId="2147483649"/>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3073156278" sldId="2147483650"/>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4226223474" sldId="2147483651"/>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1337485984" sldId="2147483652"/>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1854435910" sldId="2147483653"/>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3788499964" sldId="2147483654"/>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2393180071" sldId="2147483655"/>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906251218" sldId="2147483656"/>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3305356121" sldId="2147483657"/>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2739049677" sldId="2147483658"/>
          </pc:sldLayoutMkLst>
        </pc:sldLayoutChg>
        <pc:sldLayoutChg chg="del">
          <pc:chgData name="Kassandra Moreno" userId="5d05fbaf77664399" providerId="LiveId" clId="{2CA7B3CF-07E5-4A8E-B655-864AC1055676}" dt="2022-08-14T21:37:30.229" v="1" actId="26606"/>
          <pc:sldLayoutMkLst>
            <pc:docMk/>
            <pc:sldMasterMk cId="1646407275" sldId="2147483648"/>
            <pc:sldLayoutMk cId="1625988509" sldId="2147483659"/>
          </pc:sldLayoutMkLst>
        </pc:sldLayoutChg>
      </pc:sldMasterChg>
      <pc:sldMasterChg chg="add addSldLayout">
        <pc:chgData name="Kassandra Moreno" userId="5d05fbaf77664399" providerId="LiveId" clId="{2CA7B3CF-07E5-4A8E-B655-864AC1055676}" dt="2022-08-14T21:37:30.229" v="1" actId="26606"/>
        <pc:sldMasterMkLst>
          <pc:docMk/>
          <pc:sldMasterMk cId="1629644018" sldId="2147483686"/>
        </pc:sldMasterMkLst>
        <pc:sldLayoutChg chg="add">
          <pc:chgData name="Kassandra Moreno" userId="5d05fbaf77664399" providerId="LiveId" clId="{2CA7B3CF-07E5-4A8E-B655-864AC1055676}" dt="2022-08-14T21:37:30.229" v="1" actId="26606"/>
          <pc:sldLayoutMkLst>
            <pc:docMk/>
            <pc:sldMasterMk cId="1629644018" sldId="2147483686"/>
            <pc:sldLayoutMk cId="1245218385" sldId="2147483675"/>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2240154847" sldId="2147483676"/>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373143916" sldId="2147483677"/>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1839030191" sldId="2147483678"/>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2940809402" sldId="2147483679"/>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713594006" sldId="2147483680"/>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229456354" sldId="2147483681"/>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1801692291" sldId="2147483682"/>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136593443" sldId="2147483683"/>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3521847610" sldId="2147483684"/>
          </pc:sldLayoutMkLst>
        </pc:sldLayoutChg>
        <pc:sldLayoutChg chg="add">
          <pc:chgData name="Kassandra Moreno" userId="5d05fbaf77664399" providerId="LiveId" clId="{2CA7B3CF-07E5-4A8E-B655-864AC1055676}" dt="2022-08-14T21:37:30.229" v="1" actId="26606"/>
          <pc:sldLayoutMkLst>
            <pc:docMk/>
            <pc:sldMasterMk cId="1629644018" sldId="2147483686"/>
            <pc:sldLayoutMk cId="4161752617" sldId="214748368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0169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40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945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659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2184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617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4521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1359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4015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314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8/24/2022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903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8/24/2022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6440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30665E-D592-446F-98EB-15F172A2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4F265-DEEE-E879-A69A-6AE3D3804594}"/>
              </a:ext>
            </a:extLst>
          </p:cNvPr>
          <p:cNvSpPr>
            <a:spLocks noGrp="1"/>
          </p:cNvSpPr>
          <p:nvPr>
            <p:ph type="ctrTitle"/>
          </p:nvPr>
        </p:nvSpPr>
        <p:spPr>
          <a:xfrm>
            <a:off x="679914" y="4702835"/>
            <a:ext cx="10801350" cy="978772"/>
          </a:xfrm>
        </p:spPr>
        <p:txBody>
          <a:bodyPr>
            <a:normAutofit/>
          </a:bodyPr>
          <a:lstStyle/>
          <a:p>
            <a:pPr>
              <a:lnSpc>
                <a:spcPct val="90000"/>
              </a:lnSpc>
            </a:pPr>
            <a:r>
              <a:rPr lang="en-US" sz="3000" dirty="0">
                <a:solidFill>
                  <a:schemeClr val="bg1"/>
                </a:solidFill>
              </a:rPr>
              <a:t>Fundamentals of cloud computing</a:t>
            </a:r>
            <a:br>
              <a:rPr lang="en-US" sz="3000" dirty="0">
                <a:solidFill>
                  <a:schemeClr val="bg1"/>
                </a:solidFill>
              </a:rPr>
            </a:br>
            <a:r>
              <a:rPr lang="en-US" sz="1800" dirty="0">
                <a:solidFill>
                  <a:schemeClr val="bg1"/>
                </a:solidFill>
              </a:rPr>
              <a:t>By: Kassandra Moreno</a:t>
            </a:r>
            <a:endParaRPr lang="en-US" sz="3000" dirty="0">
              <a:solidFill>
                <a:schemeClr val="bg1"/>
              </a:solidFill>
            </a:endParaRPr>
          </a:p>
        </p:txBody>
      </p:sp>
      <p:pic>
        <p:nvPicPr>
          <p:cNvPr id="4" name="Picture 3" descr="White cloud painting">
            <a:extLst>
              <a:ext uri="{FF2B5EF4-FFF2-40B4-BE49-F238E27FC236}">
                <a16:creationId xmlns:a16="http://schemas.microsoft.com/office/drawing/2014/main" id="{63919580-4CB3-C081-20B0-3A550412364D}"/>
              </a:ext>
            </a:extLst>
          </p:cNvPr>
          <p:cNvPicPr>
            <a:picLocks noChangeAspect="1"/>
          </p:cNvPicPr>
          <p:nvPr/>
        </p:nvPicPr>
        <p:blipFill rotWithShape="1">
          <a:blip r:embed="rId2"/>
          <a:srcRect t="25304" r="2" b="25306"/>
          <a:stretch/>
        </p:blipFill>
        <p:spPr>
          <a:xfrm>
            <a:off x="800100" y="712916"/>
            <a:ext cx="10591800" cy="3491895"/>
          </a:xfrm>
          <a:prstGeom prst="rect">
            <a:avLst/>
          </a:prstGeom>
        </p:spPr>
      </p:pic>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03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14" name="Rectangle 13">
            <a:extLst>
              <a:ext uri="{FF2B5EF4-FFF2-40B4-BE49-F238E27FC236}">
                <a16:creationId xmlns:a16="http://schemas.microsoft.com/office/drawing/2014/main" id="{AE99FF03-DD5A-4DE5-9633-AA461D9BB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A4E4D61-F894-40F8-50E7-3DFBFDD621FC}"/>
              </a:ext>
            </a:extLst>
          </p:cNvPr>
          <p:cNvSpPr>
            <a:spLocks noGrp="1"/>
          </p:cNvSpPr>
          <p:nvPr>
            <p:ph type="title"/>
          </p:nvPr>
        </p:nvSpPr>
        <p:spPr>
          <a:xfrm>
            <a:off x="4476640" y="260447"/>
            <a:ext cx="6404238" cy="1295081"/>
          </a:xfrm>
        </p:spPr>
        <p:txBody>
          <a:bodyPr vert="horz" lIns="91440" tIns="45720" rIns="91440" bIns="45720" rtlCol="0" anchor="t">
            <a:normAutofit/>
          </a:bodyPr>
          <a:lstStyle/>
          <a:p>
            <a:r>
              <a:rPr lang="en-US" sz="5400" dirty="0">
                <a:solidFill>
                  <a:schemeClr val="bg1"/>
                </a:solidFill>
              </a:rPr>
              <a:t>Challenges</a:t>
            </a:r>
          </a:p>
        </p:txBody>
      </p:sp>
      <p:cxnSp>
        <p:nvCxnSpPr>
          <p:cNvPr id="16" name="Straight Connector 15">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6169" y="723900"/>
            <a:ext cx="0" cy="5334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6A8138-CC23-24F6-90FB-31A04A43B972}"/>
              </a:ext>
            </a:extLst>
          </p:cNvPr>
          <p:cNvSpPr txBox="1"/>
          <p:nvPr/>
        </p:nvSpPr>
        <p:spPr>
          <a:xfrm>
            <a:off x="4476640" y="1623206"/>
            <a:ext cx="6896899" cy="4191449"/>
          </a:xfrm>
          <a:prstGeom prst="rect">
            <a:avLst/>
          </a:prstGeom>
          <a:blipFill>
            <a:blip r:embed="rId2"/>
            <a:tile tx="0" ty="0" sx="100000" sy="100000" flip="none" algn="tl"/>
          </a:blipFill>
        </p:spPr>
        <p:txBody>
          <a:bodyPr wrap="square" rtlCol="0">
            <a:noAutofit/>
          </a:bodyPr>
          <a:lstStyle/>
          <a:p>
            <a:pPr marL="0" marR="0" algn="ctr">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this was my introduction to cloud computing, I would say my greatest challenge was absorbing so many complex concepts in a short period. I would not say that the course is next to impossible, but I will admit that it requires uninterrupted focus.</a:t>
            </a:r>
          </a:p>
          <a:p>
            <a:pPr marL="0" marR="0" algn="ctr">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most challenging project would have fallen under my Topic 2 PowerPoint: Azure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Subnets. My specific complication was understanding the reason for the number of available IP addresses. The misunderstanding was solved when I looked into what addresses were reserved.</a:t>
            </a:r>
          </a:p>
        </p:txBody>
      </p:sp>
    </p:spTree>
    <p:extLst>
      <p:ext uri="{BB962C8B-B14F-4D97-AF65-F5344CB8AC3E}">
        <p14:creationId xmlns:p14="http://schemas.microsoft.com/office/powerpoint/2010/main" val="357987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14" name="Rectangle 13">
            <a:extLst>
              <a:ext uri="{FF2B5EF4-FFF2-40B4-BE49-F238E27FC236}">
                <a16:creationId xmlns:a16="http://schemas.microsoft.com/office/drawing/2014/main" id="{AE99FF03-DD5A-4DE5-9633-AA461D9BB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A4E4D61-F894-40F8-50E7-3DFBFDD621FC}"/>
              </a:ext>
            </a:extLst>
          </p:cNvPr>
          <p:cNvSpPr>
            <a:spLocks noGrp="1"/>
          </p:cNvSpPr>
          <p:nvPr>
            <p:ph type="title"/>
          </p:nvPr>
        </p:nvSpPr>
        <p:spPr>
          <a:xfrm>
            <a:off x="4495001" y="4909"/>
            <a:ext cx="6404238" cy="2385750"/>
          </a:xfrm>
        </p:spPr>
        <p:txBody>
          <a:bodyPr vert="horz" lIns="91440" tIns="45720" rIns="91440" bIns="45720" rtlCol="0" anchor="t">
            <a:normAutofit/>
          </a:bodyPr>
          <a:lstStyle/>
          <a:p>
            <a:r>
              <a:rPr lang="en-US" sz="5400" dirty="0">
                <a:solidFill>
                  <a:schemeClr val="bg1"/>
                </a:solidFill>
              </a:rPr>
              <a:t>Career skills Obtained </a:t>
            </a:r>
          </a:p>
        </p:txBody>
      </p:sp>
      <p:cxnSp>
        <p:nvCxnSpPr>
          <p:cNvPr id="16" name="Straight Connector 15">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6169" y="723900"/>
            <a:ext cx="0" cy="5334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82CAC4-F089-0EB9-AAB4-3DFD988A5101}"/>
              </a:ext>
            </a:extLst>
          </p:cNvPr>
          <p:cNvSpPr txBox="1"/>
          <p:nvPr/>
        </p:nvSpPr>
        <p:spPr>
          <a:xfrm>
            <a:off x="4495001" y="1991158"/>
            <a:ext cx="7083715" cy="4142942"/>
          </a:xfrm>
          <a:prstGeom prst="rect">
            <a:avLst/>
          </a:prstGeom>
          <a:blipFill>
            <a:blip r:embed="rId2"/>
            <a:tile tx="0" ty="0" sx="100000" sy="100000" flip="none" algn="tl"/>
          </a:blipFill>
        </p:spPr>
        <p:txBody>
          <a:bodyPr wrap="square" rtlCol="0">
            <a:noAutofit/>
          </a:bodyPr>
          <a:lstStyle/>
          <a:p>
            <a:pPr marL="0" marR="0" algn="ctr">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today’s day and age, I will not fail to see how vital my lessons through this project have been. Cloud computing is our next move in the IT industry, and this course has taught me the fundamentals necessary to begin a path in cloud computing. A few career skills and concepts I have learned through this period would be:</a:t>
            </a:r>
          </a:p>
          <a:p>
            <a:pPr marL="342900" marR="0" lvl="0" indent="-342900" algn="ctr">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Navigating Azure Labs and understanding its VM environment.</a:t>
            </a:r>
          </a:p>
          <a:p>
            <a:pPr marL="342900" marR="0" lvl="0" indent="-342900" algn="ctr">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Cloud security and storage concepts and capabilities.</a:t>
            </a:r>
          </a:p>
          <a:p>
            <a:pPr marL="342900" marR="0" lvl="0" indent="-342900" algn="ctr">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Cloud migration and performance monitoring</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endParaRPr lang="en-US" dirty="0"/>
          </a:p>
        </p:txBody>
      </p:sp>
    </p:spTree>
    <p:extLst>
      <p:ext uri="{BB962C8B-B14F-4D97-AF65-F5344CB8AC3E}">
        <p14:creationId xmlns:p14="http://schemas.microsoft.com/office/powerpoint/2010/main" val="64135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14" name="Rectangle 13">
            <a:extLst>
              <a:ext uri="{FF2B5EF4-FFF2-40B4-BE49-F238E27FC236}">
                <a16:creationId xmlns:a16="http://schemas.microsoft.com/office/drawing/2014/main" id="{AE99FF03-DD5A-4DE5-9633-AA461D9BB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A4E4D61-F894-40F8-50E7-3DFBFDD621FC}"/>
              </a:ext>
            </a:extLst>
          </p:cNvPr>
          <p:cNvSpPr>
            <a:spLocks noGrp="1"/>
          </p:cNvSpPr>
          <p:nvPr>
            <p:ph type="title"/>
          </p:nvPr>
        </p:nvSpPr>
        <p:spPr>
          <a:xfrm>
            <a:off x="4789941" y="511685"/>
            <a:ext cx="6404238" cy="5622415"/>
          </a:xfrm>
        </p:spPr>
        <p:txBody>
          <a:bodyPr vert="horz" lIns="91440" tIns="45720" rIns="91440" bIns="45720" rtlCol="0" anchor="t">
            <a:normAutofit/>
          </a:bodyPr>
          <a:lstStyle/>
          <a:p>
            <a:r>
              <a:rPr lang="en-US" sz="5400" dirty="0">
                <a:solidFill>
                  <a:schemeClr val="bg1"/>
                </a:solidFill>
              </a:rPr>
              <a:t>Conclusion</a:t>
            </a:r>
          </a:p>
        </p:txBody>
      </p:sp>
      <p:cxnSp>
        <p:nvCxnSpPr>
          <p:cNvPr id="16" name="Straight Connector 15">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6169" y="723900"/>
            <a:ext cx="0" cy="5334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7AA279F-6DDC-1976-71CB-4D73C45DF4BB}"/>
              </a:ext>
            </a:extLst>
          </p:cNvPr>
          <p:cNvSpPr txBox="1"/>
          <p:nvPr/>
        </p:nvSpPr>
        <p:spPr>
          <a:xfrm>
            <a:off x="4476640" y="1623206"/>
            <a:ext cx="6896899" cy="4191449"/>
          </a:xfrm>
          <a:prstGeom prst="rect">
            <a:avLst/>
          </a:prstGeom>
          <a:blipFill>
            <a:blip r:embed="rId2"/>
            <a:tile tx="0" ty="0" sx="100000" sy="100000" flip="none" algn="tl"/>
          </a:blipFill>
        </p:spPr>
        <p:txBody>
          <a:bodyPr wrap="square" rtlCol="0">
            <a:noAutofit/>
          </a:bodyPr>
          <a:lstStyle/>
          <a:p>
            <a:pPr marL="0" marR="0" algn="ctr">
              <a:lnSpc>
                <a:spcPct val="200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concludes my presentation, which went through creating, structuring, securing, and monitoring a VM (virtual machine). </a:t>
            </a:r>
          </a:p>
          <a:p>
            <a:pPr marL="0" marR="0" algn="ctr">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30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of a viewing telescope with a city on its background">
            <a:extLst>
              <a:ext uri="{FF2B5EF4-FFF2-40B4-BE49-F238E27FC236}">
                <a16:creationId xmlns:a16="http://schemas.microsoft.com/office/drawing/2014/main" id="{A0C7AD43-6DC5-6B90-A7FF-5922F81DF979}"/>
              </a:ext>
            </a:extLst>
          </p:cNvPr>
          <p:cNvPicPr>
            <a:picLocks noChangeAspect="1"/>
          </p:cNvPicPr>
          <p:nvPr/>
        </p:nvPicPr>
        <p:blipFill rotWithShape="1">
          <a:blip r:embed="rId2"/>
          <a:srcRect t="11417"/>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C35FA-4CF1-BC26-7B47-F10C093F4352}"/>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dirty="0">
                <a:solidFill>
                  <a:srgbClr val="FFFFFF"/>
                </a:solidFill>
              </a:rPr>
              <a:t>Overview</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24AC958-78D9-9F61-E6C4-226687D54F3E}"/>
              </a:ext>
            </a:extLst>
          </p:cNvPr>
          <p:cNvSpPr txBox="1"/>
          <p:nvPr/>
        </p:nvSpPr>
        <p:spPr>
          <a:xfrm>
            <a:off x="5747037" y="286336"/>
            <a:ext cx="6381550" cy="6285327"/>
          </a:xfrm>
          <a:prstGeom prst="rect">
            <a:avLst/>
          </a:prstGeom>
          <a:blipFill>
            <a:blip r:embed="rId3"/>
            <a:tile tx="0" ty="0" sx="100000" sy="100000" flip="none" algn="tl"/>
          </a:blipFill>
        </p:spPr>
        <p:txBody>
          <a:bodyPr wrap="square" rtlCol="0">
            <a:noAutofit/>
          </a:bodyPr>
          <a:lstStyle/>
          <a:p>
            <a:pPr algn="ctr"/>
            <a:r>
              <a:rPr lang="en-US" sz="4000" u="sng" dirty="0"/>
              <a:t>Virtual Machine Instances</a:t>
            </a:r>
          </a:p>
          <a:p>
            <a:pPr algn="ctr"/>
            <a:endParaRPr lang="en-US" sz="4000" u="sng" dirty="0"/>
          </a:p>
          <a:p>
            <a:pPr algn="ctr"/>
            <a:r>
              <a:rPr lang="en-US" sz="4000" u="sng" dirty="0"/>
              <a:t>Azure </a:t>
            </a:r>
            <a:r>
              <a:rPr lang="en-US" sz="4000" u="sng" dirty="0" err="1"/>
              <a:t>VNet</a:t>
            </a:r>
            <a:r>
              <a:rPr lang="en-US" sz="4000" u="sng" dirty="0"/>
              <a:t> and Subnets</a:t>
            </a:r>
          </a:p>
          <a:p>
            <a:pPr algn="ctr"/>
            <a:endParaRPr lang="en-US" sz="4000" u="sng" dirty="0"/>
          </a:p>
          <a:p>
            <a:pPr algn="ctr"/>
            <a:r>
              <a:rPr lang="en-US" sz="4000" u="sng" dirty="0"/>
              <a:t>Azure VM Security</a:t>
            </a:r>
          </a:p>
          <a:p>
            <a:pPr algn="ctr"/>
            <a:endParaRPr lang="en-US" sz="4000" u="sng" dirty="0"/>
          </a:p>
          <a:p>
            <a:pPr algn="ctr"/>
            <a:r>
              <a:rPr lang="en-US" sz="4000" u="sng" dirty="0"/>
              <a:t>Cloud Storage</a:t>
            </a:r>
          </a:p>
          <a:p>
            <a:pPr algn="ctr"/>
            <a:endParaRPr lang="en-US" sz="4000" u="sng" dirty="0"/>
          </a:p>
          <a:p>
            <a:pPr algn="ctr"/>
            <a:r>
              <a:rPr lang="en-US" sz="4000" u="sng" dirty="0"/>
              <a:t>Cloud Monitoring</a:t>
            </a:r>
          </a:p>
        </p:txBody>
      </p:sp>
    </p:spTree>
    <p:extLst>
      <p:ext uri="{BB962C8B-B14F-4D97-AF65-F5344CB8AC3E}">
        <p14:creationId xmlns:p14="http://schemas.microsoft.com/office/powerpoint/2010/main" val="37756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99FF03-DD5A-4DE5-9633-AA461D9BB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E4D61-F894-40F8-50E7-3DFBFDD621FC}"/>
              </a:ext>
            </a:extLst>
          </p:cNvPr>
          <p:cNvSpPr>
            <a:spLocks noGrp="1"/>
          </p:cNvSpPr>
          <p:nvPr>
            <p:ph type="title"/>
          </p:nvPr>
        </p:nvSpPr>
        <p:spPr>
          <a:xfrm>
            <a:off x="4789941" y="511685"/>
            <a:ext cx="6404238" cy="5622415"/>
          </a:xfrm>
        </p:spPr>
        <p:txBody>
          <a:bodyPr vert="horz" lIns="91440" tIns="45720" rIns="91440" bIns="45720" rtlCol="0" anchor="t">
            <a:normAutofit/>
          </a:bodyPr>
          <a:lstStyle/>
          <a:p>
            <a:r>
              <a:rPr lang="en-US" sz="5400" dirty="0">
                <a:solidFill>
                  <a:schemeClr val="bg1"/>
                </a:solidFill>
              </a:rPr>
              <a:t>Introduction</a:t>
            </a:r>
          </a:p>
        </p:txBody>
      </p:sp>
      <p:cxnSp>
        <p:nvCxnSpPr>
          <p:cNvPr id="16" name="Straight Connector 15">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6169" y="723900"/>
            <a:ext cx="0" cy="5334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92DB68B-00D5-4944-3835-3DB515B8873F}"/>
              </a:ext>
            </a:extLst>
          </p:cNvPr>
          <p:cNvSpPr txBox="1"/>
          <p:nvPr/>
        </p:nvSpPr>
        <p:spPr>
          <a:xfrm>
            <a:off x="4476640" y="1623206"/>
            <a:ext cx="6896899" cy="4191449"/>
          </a:xfrm>
          <a:prstGeom prst="rect">
            <a:avLst/>
          </a:prstGeom>
          <a:blipFill>
            <a:blip r:embed="rId2"/>
            <a:tile tx="0" ty="0" sx="100000" sy="100000" flip="none" algn="tl"/>
          </a:blipFill>
        </p:spPr>
        <p:txBody>
          <a:bodyPr wrap="square" rtlCol="0">
            <a:noAutofit/>
          </a:bodyPr>
          <a:lstStyle/>
          <a:p>
            <a:pPr marL="0" marR="0" algn="ctr">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presentation will consist of my introduction to cloud computing. </a:t>
            </a:r>
            <a:r>
              <a:rPr lang="en-US" dirty="0">
                <a:latin typeface="Calibri" panose="020F0502020204030204" pitchFamily="34" charset="0"/>
                <a:ea typeface="Calibri" panose="020F0502020204030204" pitchFamily="34" charset="0"/>
                <a:cs typeface="Times New Roman" panose="02020603050405020304" pitchFamily="18" charset="0"/>
              </a:rPr>
              <a:t>The introduction consists of learning the structure and security of a created virtual machine.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93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3442-5096-C80A-DFB2-7A959FED08B1}"/>
              </a:ext>
            </a:extLst>
          </p:cNvPr>
          <p:cNvSpPr>
            <a:spLocks noGrp="1"/>
          </p:cNvSpPr>
          <p:nvPr>
            <p:ph type="title"/>
          </p:nvPr>
        </p:nvSpPr>
        <p:spPr>
          <a:xfrm>
            <a:off x="700635" y="0"/>
            <a:ext cx="10691265" cy="791201"/>
          </a:xfrm>
        </p:spPr>
        <p:txBody>
          <a:bodyPr/>
          <a:lstStyle/>
          <a:p>
            <a:pPr algn="ctr"/>
            <a:r>
              <a:rPr lang="en-US" dirty="0"/>
              <a:t>Topic 1: Virtual Machine (VM) Instances</a:t>
            </a:r>
          </a:p>
        </p:txBody>
      </p:sp>
      <p:sp>
        <p:nvSpPr>
          <p:cNvPr id="6" name="Content Placeholder 5">
            <a:extLst>
              <a:ext uri="{FF2B5EF4-FFF2-40B4-BE49-F238E27FC236}">
                <a16:creationId xmlns:a16="http://schemas.microsoft.com/office/drawing/2014/main" id="{11F81A56-1FFF-8A20-B21D-E6AB7B4F8D21}"/>
              </a:ext>
            </a:extLst>
          </p:cNvPr>
          <p:cNvSpPr>
            <a:spLocks noGrp="1"/>
          </p:cNvSpPr>
          <p:nvPr>
            <p:ph idx="1"/>
          </p:nvPr>
        </p:nvSpPr>
        <p:spPr>
          <a:xfrm>
            <a:off x="750367" y="959792"/>
            <a:ext cx="10691265" cy="972152"/>
          </a:xfrm>
        </p:spPr>
        <p:txBody>
          <a:bodyPr/>
          <a:lstStyle/>
          <a:p>
            <a:pPr marL="0" indent="0" algn="ctr">
              <a:buNone/>
            </a:pPr>
            <a:r>
              <a:rPr lang="en-US" dirty="0"/>
              <a:t>To begin my path in cloud computing it was fundamental to learn how to deploy, connect, and delete a virtual machine.</a:t>
            </a:r>
          </a:p>
        </p:txBody>
      </p:sp>
      <p:grpSp>
        <p:nvGrpSpPr>
          <p:cNvPr id="17" name="Group 16">
            <a:extLst>
              <a:ext uri="{FF2B5EF4-FFF2-40B4-BE49-F238E27FC236}">
                <a16:creationId xmlns:a16="http://schemas.microsoft.com/office/drawing/2014/main" id="{5820EA7C-E07A-DB02-4266-D5E67EC104F6}"/>
              </a:ext>
            </a:extLst>
          </p:cNvPr>
          <p:cNvGrpSpPr/>
          <p:nvPr/>
        </p:nvGrpSpPr>
        <p:grpSpPr>
          <a:xfrm>
            <a:off x="1702353" y="1929960"/>
            <a:ext cx="8787294" cy="4108930"/>
            <a:chOff x="1702353" y="1929960"/>
            <a:chExt cx="8787294" cy="4108930"/>
          </a:xfrm>
        </p:grpSpPr>
        <p:pic>
          <p:nvPicPr>
            <p:cNvPr id="10" name="Picture 9">
              <a:extLst>
                <a:ext uri="{FF2B5EF4-FFF2-40B4-BE49-F238E27FC236}">
                  <a16:creationId xmlns:a16="http://schemas.microsoft.com/office/drawing/2014/main" id="{2D0F5A5D-1CAC-260F-8E42-07629E60377B}"/>
                </a:ext>
              </a:extLst>
            </p:cNvPr>
            <p:cNvPicPr>
              <a:picLocks noChangeAspect="1"/>
            </p:cNvPicPr>
            <p:nvPr/>
          </p:nvPicPr>
          <p:blipFill>
            <a:blip r:embed="rId2"/>
            <a:stretch>
              <a:fillRect/>
            </a:stretch>
          </p:blipFill>
          <p:spPr>
            <a:xfrm>
              <a:off x="1702353" y="2853290"/>
              <a:ext cx="8787294" cy="3185600"/>
            </a:xfrm>
            <a:prstGeom prst="rect">
              <a:avLst/>
            </a:prstGeom>
          </p:spPr>
        </p:pic>
        <p:sp>
          <p:nvSpPr>
            <p:cNvPr id="12" name="TextBox 11">
              <a:extLst>
                <a:ext uri="{FF2B5EF4-FFF2-40B4-BE49-F238E27FC236}">
                  <a16:creationId xmlns:a16="http://schemas.microsoft.com/office/drawing/2014/main" id="{0443BB93-93FE-B816-E23C-F037B5BA5C38}"/>
                </a:ext>
              </a:extLst>
            </p:cNvPr>
            <p:cNvSpPr txBox="1"/>
            <p:nvPr/>
          </p:nvSpPr>
          <p:spPr>
            <a:xfrm>
              <a:off x="1702353" y="1929960"/>
              <a:ext cx="8787294" cy="921620"/>
            </a:xfrm>
            <a:prstGeom prst="rect">
              <a:avLst/>
            </a:prstGeom>
            <a:solidFill>
              <a:srgbClr val="FFFFFF"/>
            </a:solidFill>
          </p:spPr>
          <p:txBody>
            <a:bodyPr wrap="square" rtlCol="0">
              <a:noAutofit/>
            </a:bodyPr>
            <a:lstStyle/>
            <a:p>
              <a:pPr algn="ctr"/>
              <a:endParaRPr lang="en-US" dirty="0">
                <a:solidFill>
                  <a:srgbClr val="808080"/>
                </a:solidFill>
              </a:endParaRPr>
            </a:p>
            <a:p>
              <a:pPr algn="ctr"/>
              <a:r>
                <a:rPr lang="en-US" dirty="0">
                  <a:solidFill>
                    <a:srgbClr val="808080"/>
                  </a:solidFill>
                </a:rPr>
                <a:t>Deploying a VM in Azure</a:t>
              </a:r>
            </a:p>
          </p:txBody>
        </p:sp>
      </p:grpSp>
      <p:grpSp>
        <p:nvGrpSpPr>
          <p:cNvPr id="16" name="Group 15">
            <a:extLst>
              <a:ext uri="{FF2B5EF4-FFF2-40B4-BE49-F238E27FC236}">
                <a16:creationId xmlns:a16="http://schemas.microsoft.com/office/drawing/2014/main" id="{B4B6C723-AA8B-4B5B-4EEA-8620BC7BACAB}"/>
              </a:ext>
            </a:extLst>
          </p:cNvPr>
          <p:cNvGrpSpPr/>
          <p:nvPr/>
        </p:nvGrpSpPr>
        <p:grpSpPr>
          <a:xfrm>
            <a:off x="1702353" y="1929960"/>
            <a:ext cx="8787294" cy="4108930"/>
            <a:chOff x="1702351" y="1922336"/>
            <a:chExt cx="8787295" cy="4116554"/>
          </a:xfrm>
        </p:grpSpPr>
        <p:sp>
          <p:nvSpPr>
            <p:cNvPr id="13" name="TextBox 12">
              <a:extLst>
                <a:ext uri="{FF2B5EF4-FFF2-40B4-BE49-F238E27FC236}">
                  <a16:creationId xmlns:a16="http://schemas.microsoft.com/office/drawing/2014/main" id="{3571812D-229D-657D-1D20-7FD95EC5BD68}"/>
                </a:ext>
              </a:extLst>
            </p:cNvPr>
            <p:cNvSpPr txBox="1"/>
            <p:nvPr/>
          </p:nvSpPr>
          <p:spPr>
            <a:xfrm>
              <a:off x="1702352" y="1922336"/>
              <a:ext cx="8787294" cy="923330"/>
            </a:xfrm>
            <a:prstGeom prst="rect">
              <a:avLst/>
            </a:prstGeom>
            <a:solidFill>
              <a:srgbClr val="FFFFFF"/>
            </a:solidFill>
          </p:spPr>
          <p:txBody>
            <a:bodyPr wrap="square" rtlCol="0" anchor="ctr">
              <a:noAutofit/>
            </a:bodyPr>
            <a:lstStyle/>
            <a:p>
              <a:pPr algn="ctr"/>
              <a:r>
                <a:rPr lang="en-US" dirty="0">
                  <a:solidFill>
                    <a:srgbClr val="808080"/>
                  </a:solidFill>
                </a:rPr>
                <a:t>Connecting the VM to a network</a:t>
              </a:r>
            </a:p>
          </p:txBody>
        </p:sp>
        <p:pic>
          <p:nvPicPr>
            <p:cNvPr id="15" name="Picture 14">
              <a:extLst>
                <a:ext uri="{FF2B5EF4-FFF2-40B4-BE49-F238E27FC236}">
                  <a16:creationId xmlns:a16="http://schemas.microsoft.com/office/drawing/2014/main" id="{6D1FC5B3-B927-3FAA-5B4A-740B79918054}"/>
                </a:ext>
              </a:extLst>
            </p:cNvPr>
            <p:cNvPicPr>
              <a:picLocks noChangeAspect="1"/>
            </p:cNvPicPr>
            <p:nvPr/>
          </p:nvPicPr>
          <p:blipFill>
            <a:blip r:embed="rId3"/>
            <a:stretch>
              <a:fillRect/>
            </a:stretch>
          </p:blipFill>
          <p:spPr>
            <a:xfrm>
              <a:off x="1702351" y="2721884"/>
              <a:ext cx="8787294" cy="3317006"/>
            </a:xfrm>
            <a:prstGeom prst="rect">
              <a:avLst/>
            </a:prstGeom>
          </p:spPr>
        </p:pic>
      </p:grpSp>
      <p:grpSp>
        <p:nvGrpSpPr>
          <p:cNvPr id="20" name="Group 19">
            <a:extLst>
              <a:ext uri="{FF2B5EF4-FFF2-40B4-BE49-F238E27FC236}">
                <a16:creationId xmlns:a16="http://schemas.microsoft.com/office/drawing/2014/main" id="{E0C4DE18-AD84-7252-E9D7-AC5779A27165}"/>
              </a:ext>
            </a:extLst>
          </p:cNvPr>
          <p:cNvGrpSpPr/>
          <p:nvPr/>
        </p:nvGrpSpPr>
        <p:grpSpPr>
          <a:xfrm>
            <a:off x="1702352" y="1866050"/>
            <a:ext cx="8787294" cy="4108931"/>
            <a:chOff x="1702351" y="1929959"/>
            <a:chExt cx="8787294" cy="4108931"/>
          </a:xfrm>
        </p:grpSpPr>
        <p:sp>
          <p:nvSpPr>
            <p:cNvPr id="18" name="TextBox 17">
              <a:extLst>
                <a:ext uri="{FF2B5EF4-FFF2-40B4-BE49-F238E27FC236}">
                  <a16:creationId xmlns:a16="http://schemas.microsoft.com/office/drawing/2014/main" id="{9A0A79E4-80B4-80E6-371E-E74D865D7794}"/>
                </a:ext>
              </a:extLst>
            </p:cNvPr>
            <p:cNvSpPr txBox="1"/>
            <p:nvPr/>
          </p:nvSpPr>
          <p:spPr>
            <a:xfrm>
              <a:off x="1702352" y="1929959"/>
              <a:ext cx="8787293" cy="410893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endParaRPr lang="en-US" dirty="0">
                <a:solidFill>
                  <a:srgbClr val="808080"/>
                </a:solidFill>
              </a:endParaRPr>
            </a:p>
            <a:p>
              <a:pPr algn="ctr"/>
              <a:r>
                <a:rPr lang="en-US" dirty="0">
                  <a:solidFill>
                    <a:srgbClr val="808080"/>
                  </a:solidFill>
                </a:rPr>
                <a:t>Deleting the VM</a:t>
              </a:r>
            </a:p>
          </p:txBody>
        </p:sp>
        <p:pic>
          <p:nvPicPr>
            <p:cNvPr id="19" name="Picture 18">
              <a:extLst>
                <a:ext uri="{FF2B5EF4-FFF2-40B4-BE49-F238E27FC236}">
                  <a16:creationId xmlns:a16="http://schemas.microsoft.com/office/drawing/2014/main" id="{670C3753-3743-AAC2-FB35-C1E17B303F02}"/>
                </a:ext>
              </a:extLst>
            </p:cNvPr>
            <p:cNvPicPr>
              <a:picLocks noChangeAspect="1"/>
            </p:cNvPicPr>
            <p:nvPr/>
          </p:nvPicPr>
          <p:blipFill>
            <a:blip r:embed="rId4"/>
            <a:stretch>
              <a:fillRect/>
            </a:stretch>
          </p:blipFill>
          <p:spPr>
            <a:xfrm>
              <a:off x="1702351" y="3315458"/>
              <a:ext cx="8787293" cy="2261263"/>
            </a:xfrm>
            <a:prstGeom prst="rect">
              <a:avLst/>
            </a:prstGeom>
          </p:spPr>
        </p:pic>
      </p:grpSp>
    </p:spTree>
    <p:extLst>
      <p:ext uri="{BB962C8B-B14F-4D97-AF65-F5344CB8AC3E}">
        <p14:creationId xmlns:p14="http://schemas.microsoft.com/office/powerpoint/2010/main" val="47316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3D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4764-0B63-5115-6821-3674A777C335}"/>
              </a:ext>
            </a:extLst>
          </p:cNvPr>
          <p:cNvSpPr>
            <a:spLocks noGrp="1"/>
          </p:cNvSpPr>
          <p:nvPr>
            <p:ph type="title"/>
          </p:nvPr>
        </p:nvSpPr>
        <p:spPr>
          <a:xfrm>
            <a:off x="700635" y="41191"/>
            <a:ext cx="10691265" cy="887595"/>
          </a:xfrm>
        </p:spPr>
        <p:txBody>
          <a:bodyPr>
            <a:normAutofit/>
          </a:bodyPr>
          <a:lstStyle/>
          <a:p>
            <a:pPr algn="ctr"/>
            <a:r>
              <a:rPr lang="en-US" dirty="0">
                <a:solidFill>
                  <a:srgbClr val="FFFFFF"/>
                </a:solidFill>
              </a:rPr>
              <a:t>Topic 2: Azure </a:t>
            </a:r>
            <a:r>
              <a:rPr lang="en-US" dirty="0" err="1">
                <a:solidFill>
                  <a:srgbClr val="FFFFFF"/>
                </a:solidFill>
              </a:rPr>
              <a:t>Vnet</a:t>
            </a:r>
            <a:r>
              <a:rPr lang="en-US" dirty="0">
                <a:solidFill>
                  <a:srgbClr val="FFFFFF"/>
                </a:solidFill>
              </a:rPr>
              <a:t> and Subnets </a:t>
            </a:r>
          </a:p>
        </p:txBody>
      </p:sp>
      <p:sp>
        <p:nvSpPr>
          <p:cNvPr id="3" name="Content Placeholder 2">
            <a:extLst>
              <a:ext uri="{FF2B5EF4-FFF2-40B4-BE49-F238E27FC236}">
                <a16:creationId xmlns:a16="http://schemas.microsoft.com/office/drawing/2014/main" id="{FC812B72-D815-0793-7E97-28D617176ECD}"/>
              </a:ext>
            </a:extLst>
          </p:cNvPr>
          <p:cNvSpPr>
            <a:spLocks noGrp="1"/>
          </p:cNvSpPr>
          <p:nvPr>
            <p:ph idx="1"/>
          </p:nvPr>
        </p:nvSpPr>
        <p:spPr>
          <a:xfrm>
            <a:off x="808522" y="726706"/>
            <a:ext cx="10579167" cy="1421268"/>
          </a:xfrm>
        </p:spPr>
        <p:txBody>
          <a:bodyPr>
            <a:normAutofit/>
          </a:bodyPr>
          <a:lstStyle/>
          <a:p>
            <a:pPr marL="0" indent="0" algn="ctr">
              <a:buNone/>
            </a:pPr>
            <a:r>
              <a:rPr lang="en-US" dirty="0">
                <a:solidFill>
                  <a:srgbClr val="FFFFFF"/>
                </a:solidFill>
              </a:rPr>
              <a:t>After Learning how VMs work, the next step was learning how to connect a </a:t>
            </a:r>
            <a:r>
              <a:rPr lang="en-US" dirty="0" err="1">
                <a:solidFill>
                  <a:srgbClr val="FFFFFF"/>
                </a:solidFill>
              </a:rPr>
              <a:t>VNet</a:t>
            </a:r>
            <a:r>
              <a:rPr lang="en-US" dirty="0">
                <a:solidFill>
                  <a:srgbClr val="FFFFFF"/>
                </a:solidFill>
              </a:rPr>
              <a:t> with two subnets; this entailed deploying VMs into subnets, then confirming connectivity between the VMs.</a:t>
            </a:r>
          </a:p>
          <a:p>
            <a:pPr marL="0" indent="0" algn="ctr">
              <a:buNone/>
            </a:pPr>
            <a:endParaRPr lang="en-US" dirty="0">
              <a:solidFill>
                <a:srgbClr val="FFFFFF"/>
              </a:solidFill>
            </a:endParaRPr>
          </a:p>
        </p:txBody>
      </p:sp>
      <p:cxnSp>
        <p:nvCxnSpPr>
          <p:cNvPr id="5" name="Straight Connector 4">
            <a:extLst>
              <a:ext uri="{FF2B5EF4-FFF2-40B4-BE49-F238E27FC236}">
                <a16:creationId xmlns:a16="http://schemas.microsoft.com/office/drawing/2014/main" id="{B0E1B40C-99F0-CFBB-DCE2-F102D56BC359}"/>
              </a:ext>
            </a:extLst>
          </p:cNvPr>
          <p:cNvCxnSpPr/>
          <p:nvPr/>
        </p:nvCxnSpPr>
        <p:spPr>
          <a:xfrm>
            <a:off x="808522" y="712269"/>
            <a:ext cx="10583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18E59F-A950-B043-89CB-5CD5550B7431}"/>
              </a:ext>
            </a:extLst>
          </p:cNvPr>
          <p:cNvCxnSpPr/>
          <p:nvPr/>
        </p:nvCxnSpPr>
        <p:spPr>
          <a:xfrm>
            <a:off x="804311" y="6131293"/>
            <a:ext cx="105833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7B5DD0D-3702-F9F5-B1A9-17095978378D}"/>
              </a:ext>
            </a:extLst>
          </p:cNvPr>
          <p:cNvGrpSpPr/>
          <p:nvPr/>
        </p:nvGrpSpPr>
        <p:grpSpPr>
          <a:xfrm>
            <a:off x="2446677" y="1864654"/>
            <a:ext cx="7199179" cy="4016285"/>
            <a:chOff x="3230295" y="1170503"/>
            <a:chExt cx="7199179" cy="4016285"/>
          </a:xfrm>
        </p:grpSpPr>
        <p:grpSp>
          <p:nvGrpSpPr>
            <p:cNvPr id="14" name="Group 13">
              <a:extLst>
                <a:ext uri="{FF2B5EF4-FFF2-40B4-BE49-F238E27FC236}">
                  <a16:creationId xmlns:a16="http://schemas.microsoft.com/office/drawing/2014/main" id="{2B98ADA5-5820-B08B-CAF4-D59DECD8C70D}"/>
                </a:ext>
              </a:extLst>
            </p:cNvPr>
            <p:cNvGrpSpPr/>
            <p:nvPr/>
          </p:nvGrpSpPr>
          <p:grpSpPr>
            <a:xfrm>
              <a:off x="3230295" y="1170503"/>
              <a:ext cx="7199179" cy="4016285"/>
              <a:chOff x="2800226" y="1898492"/>
              <a:chExt cx="7199179" cy="4016285"/>
            </a:xfrm>
          </p:grpSpPr>
          <p:sp>
            <p:nvSpPr>
              <p:cNvPr id="8" name="Text Placeholder 6">
                <a:extLst>
                  <a:ext uri="{FF2B5EF4-FFF2-40B4-BE49-F238E27FC236}">
                    <a16:creationId xmlns:a16="http://schemas.microsoft.com/office/drawing/2014/main" id="{4D4BBB8A-2E07-BAF0-A286-4F83DB8B0ED6}"/>
                  </a:ext>
                </a:extLst>
              </p:cNvPr>
              <p:cNvSpPr txBox="1">
                <a:spLocks/>
              </p:cNvSpPr>
              <p:nvPr/>
            </p:nvSpPr>
            <p:spPr>
              <a:xfrm>
                <a:off x="2800226" y="1898492"/>
                <a:ext cx="7199179" cy="4016285"/>
              </a:xfrm>
              <a:prstGeom prst="rect">
                <a:avLst/>
              </a:prstGeom>
              <a:solidFill>
                <a:srgbClr val="FFFFFF"/>
              </a:solidFill>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90000"/>
                  </a:lnSpc>
                </a:pPr>
                <a:endParaRPr lang="en-US" sz="1300" b="1" dirty="0">
                  <a:solidFill>
                    <a:prstClr val="black"/>
                  </a:solidFill>
                  <a:latin typeface="Calibri"/>
                </a:endParaRPr>
              </a:p>
              <a:p>
                <a:pPr indent="-228600">
                  <a:lnSpc>
                    <a:spcPct val="90000"/>
                  </a:lnSpc>
                  <a:buFont typeface="Arial" pitchFamily="34" charset="0"/>
                  <a:buChar char="•"/>
                </a:pPr>
                <a:endParaRPr lang="en-US" sz="1300" b="1" dirty="0">
                  <a:solidFill>
                    <a:prstClr val="black"/>
                  </a:solidFill>
                  <a:latin typeface="Calibri"/>
                </a:endParaRPr>
              </a:p>
              <a:p>
                <a:pPr indent="-228600">
                  <a:lnSpc>
                    <a:spcPct val="90000"/>
                  </a:lnSpc>
                  <a:buFont typeface="Arial" pitchFamily="34" charset="0"/>
                  <a:buChar char="•"/>
                </a:pPr>
                <a:endParaRPr lang="en-US" sz="1300" b="1" dirty="0">
                  <a:solidFill>
                    <a:prstClr val="black"/>
                  </a:solidFill>
                  <a:latin typeface="Calibri"/>
                </a:endParaRPr>
              </a:p>
              <a:p>
                <a:pPr indent="-228600">
                  <a:lnSpc>
                    <a:spcPct val="90000"/>
                  </a:lnSpc>
                  <a:buFont typeface="Arial" pitchFamily="34" charset="0"/>
                  <a:buChar char="•"/>
                </a:pPr>
                <a:endParaRPr lang="en-US" sz="1300" b="1" dirty="0">
                  <a:solidFill>
                    <a:prstClr val="black"/>
                  </a:solidFill>
                  <a:latin typeface="Calibri"/>
                </a:endParaRPr>
              </a:p>
              <a:p>
                <a:pPr indent="-228600">
                  <a:lnSpc>
                    <a:spcPct val="90000"/>
                  </a:lnSpc>
                  <a:buFont typeface="Arial" pitchFamily="34" charset="0"/>
                  <a:buChar char="•"/>
                </a:pPr>
                <a:r>
                  <a:rPr lang="en-US" sz="1300" b="1" dirty="0">
                    <a:solidFill>
                      <a:prstClr val="black"/>
                    </a:solidFill>
                    <a:latin typeface="Calibri"/>
                  </a:rPr>
                  <a:t>1. With a /24 network prefix, how many usable IPv4 host addresses are there? [hint: you learned this in NETW191]</a:t>
                </a:r>
              </a:p>
              <a:p>
                <a:pPr marL="285750" indent="-285750">
                  <a:lnSpc>
                    <a:spcPct val="90000"/>
                  </a:lnSpc>
                  <a:buFont typeface="Wingdings" panose="05000000000000000000" pitchFamily="2" charset="2"/>
                  <a:buChar char="Ø"/>
                </a:pPr>
                <a:r>
                  <a:rPr lang="en-US" sz="1300" dirty="0">
                    <a:solidFill>
                      <a:prstClr val="black"/>
                    </a:solidFill>
                    <a:latin typeface="Calibri"/>
                  </a:rPr>
                  <a:t>254</a:t>
                </a:r>
              </a:p>
              <a:p>
                <a:pPr indent="-228600">
                  <a:lnSpc>
                    <a:spcPct val="90000"/>
                  </a:lnSpc>
                  <a:buFont typeface="Arial" pitchFamily="34" charset="0"/>
                  <a:buChar char="•"/>
                </a:pPr>
                <a:endParaRPr lang="en-US" sz="1300" dirty="0">
                  <a:solidFill>
                    <a:prstClr val="black"/>
                  </a:solidFill>
                  <a:latin typeface="Calibri"/>
                </a:endParaRPr>
              </a:p>
              <a:p>
                <a:pPr indent="-228600">
                  <a:lnSpc>
                    <a:spcPct val="90000"/>
                  </a:lnSpc>
                  <a:buFont typeface="Arial" pitchFamily="34" charset="0"/>
                  <a:buChar char="•"/>
                </a:pPr>
                <a:endParaRPr lang="en-US" sz="1300" dirty="0">
                  <a:solidFill>
                    <a:prstClr val="black"/>
                  </a:solidFill>
                  <a:latin typeface="Calibri"/>
                </a:endParaRPr>
              </a:p>
              <a:p>
                <a:pPr indent="-228600">
                  <a:lnSpc>
                    <a:spcPct val="90000"/>
                  </a:lnSpc>
                  <a:buFont typeface="Arial" pitchFamily="34" charset="0"/>
                  <a:buChar char="•"/>
                </a:pPr>
                <a:r>
                  <a:rPr lang="en-US" sz="1300" b="1" dirty="0">
                    <a:solidFill>
                      <a:prstClr val="black"/>
                    </a:solidFill>
                    <a:latin typeface="Calibri"/>
                  </a:rPr>
                  <a:t>2. Given the answer above, why is the number of available IP addresses for Subnet0 (10.0.0.0/24) or Subnet1 (10.0.1.0/24) shown as 251? [hint: where did the missing addresses go?]</a:t>
                </a:r>
              </a:p>
              <a:p>
                <a:pPr>
                  <a:lnSpc>
                    <a:spcPct val="90000"/>
                  </a:lnSpc>
                </a:pPr>
                <a:endParaRPr lang="en-US" sz="1300" dirty="0">
                  <a:solidFill>
                    <a:prstClr val="black"/>
                  </a:solidFill>
                  <a:latin typeface="Calibri"/>
                </a:endParaRPr>
              </a:p>
            </p:txBody>
          </p:sp>
          <p:sp>
            <p:nvSpPr>
              <p:cNvPr id="13" name="TextBox 12">
                <a:extLst>
                  <a:ext uri="{FF2B5EF4-FFF2-40B4-BE49-F238E27FC236}">
                    <a16:creationId xmlns:a16="http://schemas.microsoft.com/office/drawing/2014/main" id="{B088B7C0-5FC8-2F93-F062-9EC56C570014}"/>
                  </a:ext>
                </a:extLst>
              </p:cNvPr>
              <p:cNvSpPr txBox="1"/>
              <p:nvPr/>
            </p:nvSpPr>
            <p:spPr>
              <a:xfrm>
                <a:off x="2800226" y="1898492"/>
                <a:ext cx="7199179" cy="1080682"/>
              </a:xfrm>
              <a:prstGeom prst="rect">
                <a:avLst/>
              </a:prstGeom>
              <a:noFill/>
            </p:spPr>
            <p:txBody>
              <a:bodyPr wrap="square" rtlCol="0" anchor="ctr">
                <a:noAutofit/>
              </a:bodyPr>
              <a:lstStyle/>
              <a:p>
                <a:pPr algn="ctr">
                  <a:lnSpc>
                    <a:spcPct val="90000"/>
                  </a:lnSpc>
                </a:pPr>
                <a:r>
                  <a:rPr lang="en-US" sz="1800" dirty="0">
                    <a:solidFill>
                      <a:prstClr val="black"/>
                    </a:solidFill>
                    <a:latin typeface="Calisto MT" panose="02040603050505030304" pitchFamily="18" charset="0"/>
                  </a:rPr>
                  <a:t>Questions related to creating a </a:t>
                </a:r>
                <a:r>
                  <a:rPr lang="en-US" sz="1800" dirty="0" err="1">
                    <a:solidFill>
                      <a:prstClr val="black"/>
                    </a:solidFill>
                    <a:latin typeface="Calisto MT" panose="02040603050505030304" pitchFamily="18" charset="0"/>
                  </a:rPr>
                  <a:t>VNet</a:t>
                </a:r>
                <a:r>
                  <a:rPr lang="en-US" sz="1800" dirty="0">
                    <a:solidFill>
                      <a:prstClr val="black"/>
                    </a:solidFill>
                    <a:latin typeface="Calisto MT" panose="02040603050505030304" pitchFamily="18" charset="0"/>
                  </a:rPr>
                  <a:t> with two subnets</a:t>
                </a:r>
              </a:p>
            </p:txBody>
          </p:sp>
        </p:grpSp>
        <p:pic>
          <p:nvPicPr>
            <p:cNvPr id="12" name="Picture 11">
              <a:extLst>
                <a:ext uri="{FF2B5EF4-FFF2-40B4-BE49-F238E27FC236}">
                  <a16:creationId xmlns:a16="http://schemas.microsoft.com/office/drawing/2014/main" id="{F75A887C-3142-92D1-4D3B-A032AFCE0C11}"/>
                </a:ext>
              </a:extLst>
            </p:cNvPr>
            <p:cNvPicPr>
              <a:picLocks noChangeAspect="1"/>
            </p:cNvPicPr>
            <p:nvPr/>
          </p:nvPicPr>
          <p:blipFill>
            <a:blip r:embed="rId2"/>
            <a:stretch>
              <a:fillRect/>
            </a:stretch>
          </p:blipFill>
          <p:spPr>
            <a:xfrm>
              <a:off x="3584582" y="4251933"/>
              <a:ext cx="3724979" cy="847417"/>
            </a:xfrm>
            <a:prstGeom prst="rect">
              <a:avLst/>
            </a:prstGeom>
          </p:spPr>
        </p:pic>
      </p:grpSp>
      <p:grpSp>
        <p:nvGrpSpPr>
          <p:cNvPr id="18" name="Group 17">
            <a:extLst>
              <a:ext uri="{FF2B5EF4-FFF2-40B4-BE49-F238E27FC236}">
                <a16:creationId xmlns:a16="http://schemas.microsoft.com/office/drawing/2014/main" id="{96244FB9-34C3-3BC6-3E77-9FA633550409}"/>
              </a:ext>
            </a:extLst>
          </p:cNvPr>
          <p:cNvGrpSpPr/>
          <p:nvPr/>
        </p:nvGrpSpPr>
        <p:grpSpPr>
          <a:xfrm>
            <a:off x="2446676" y="1890084"/>
            <a:ext cx="7199179" cy="3990854"/>
            <a:chOff x="2446676" y="1890084"/>
            <a:chExt cx="7199179" cy="3990854"/>
          </a:xfrm>
        </p:grpSpPr>
        <p:sp>
          <p:nvSpPr>
            <p:cNvPr id="16" name="TextBox 15">
              <a:extLst>
                <a:ext uri="{FF2B5EF4-FFF2-40B4-BE49-F238E27FC236}">
                  <a16:creationId xmlns:a16="http://schemas.microsoft.com/office/drawing/2014/main" id="{5701F359-C0F9-812E-5260-46DB9EEFCBF3}"/>
                </a:ext>
              </a:extLst>
            </p:cNvPr>
            <p:cNvSpPr txBox="1"/>
            <p:nvPr/>
          </p:nvSpPr>
          <p:spPr>
            <a:xfrm>
              <a:off x="2446676" y="1890084"/>
              <a:ext cx="7199179" cy="1080682"/>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sz="1800" dirty="0">
                  <a:solidFill>
                    <a:prstClr val="black"/>
                  </a:solidFill>
                  <a:latin typeface="Calisto MT" panose="02040603050505030304" pitchFamily="18" charset="0"/>
                </a:rPr>
                <a:t>Deploying VMs into subnets</a:t>
              </a:r>
            </a:p>
          </p:txBody>
        </p:sp>
        <p:pic>
          <p:nvPicPr>
            <p:cNvPr id="17" name="Picture 16">
              <a:extLst>
                <a:ext uri="{FF2B5EF4-FFF2-40B4-BE49-F238E27FC236}">
                  <a16:creationId xmlns:a16="http://schemas.microsoft.com/office/drawing/2014/main" id="{AE0261A0-17A0-1E3F-C496-F26252AD7D3E}"/>
                </a:ext>
              </a:extLst>
            </p:cNvPr>
            <p:cNvPicPr>
              <a:picLocks noChangeAspect="1"/>
            </p:cNvPicPr>
            <p:nvPr/>
          </p:nvPicPr>
          <p:blipFill>
            <a:blip r:embed="rId3"/>
            <a:stretch>
              <a:fillRect/>
            </a:stretch>
          </p:blipFill>
          <p:spPr>
            <a:xfrm>
              <a:off x="2446676" y="2654709"/>
              <a:ext cx="7196555" cy="3226229"/>
            </a:xfrm>
            <a:prstGeom prst="rect">
              <a:avLst/>
            </a:prstGeom>
          </p:spPr>
        </p:pic>
      </p:grpSp>
      <p:pic>
        <p:nvPicPr>
          <p:cNvPr id="19" name="Picture 18">
            <a:extLst>
              <a:ext uri="{FF2B5EF4-FFF2-40B4-BE49-F238E27FC236}">
                <a16:creationId xmlns:a16="http://schemas.microsoft.com/office/drawing/2014/main" id="{2642155C-4BCB-60F2-F52E-B2921253A01F}"/>
              </a:ext>
            </a:extLst>
          </p:cNvPr>
          <p:cNvPicPr>
            <a:picLocks noChangeAspect="1"/>
          </p:cNvPicPr>
          <p:nvPr/>
        </p:nvPicPr>
        <p:blipFill rotWithShape="1">
          <a:blip r:embed="rId4"/>
          <a:srcRect t="9820"/>
          <a:stretch/>
        </p:blipFill>
        <p:spPr>
          <a:xfrm>
            <a:off x="2446675" y="2646320"/>
            <a:ext cx="7196555" cy="3219816"/>
          </a:xfrm>
          <a:prstGeom prst="rect">
            <a:avLst/>
          </a:prstGeom>
        </p:spPr>
      </p:pic>
      <p:pic>
        <p:nvPicPr>
          <p:cNvPr id="20" name="Picture 19">
            <a:extLst>
              <a:ext uri="{FF2B5EF4-FFF2-40B4-BE49-F238E27FC236}">
                <a16:creationId xmlns:a16="http://schemas.microsoft.com/office/drawing/2014/main" id="{476A0A10-83C2-C862-18D3-398092FF8160}"/>
              </a:ext>
            </a:extLst>
          </p:cNvPr>
          <p:cNvPicPr>
            <a:picLocks noChangeAspect="1"/>
          </p:cNvPicPr>
          <p:nvPr/>
        </p:nvPicPr>
        <p:blipFill>
          <a:blip r:embed="rId5"/>
          <a:stretch>
            <a:fillRect/>
          </a:stretch>
        </p:blipFill>
        <p:spPr>
          <a:xfrm>
            <a:off x="2444050" y="2420888"/>
            <a:ext cx="7193931" cy="3437494"/>
          </a:xfrm>
          <a:prstGeom prst="rect">
            <a:avLst/>
          </a:prstGeom>
        </p:spPr>
      </p:pic>
      <p:grpSp>
        <p:nvGrpSpPr>
          <p:cNvPr id="27" name="Group 26">
            <a:extLst>
              <a:ext uri="{FF2B5EF4-FFF2-40B4-BE49-F238E27FC236}">
                <a16:creationId xmlns:a16="http://schemas.microsoft.com/office/drawing/2014/main" id="{380ECD90-896F-1597-02A0-5C03FE4C92EF}"/>
              </a:ext>
            </a:extLst>
          </p:cNvPr>
          <p:cNvGrpSpPr/>
          <p:nvPr/>
        </p:nvGrpSpPr>
        <p:grpSpPr>
          <a:xfrm>
            <a:off x="2445363" y="1852054"/>
            <a:ext cx="7201803" cy="4028884"/>
            <a:chOff x="2446674" y="1871070"/>
            <a:chExt cx="7201803" cy="4028884"/>
          </a:xfrm>
        </p:grpSpPr>
        <p:grpSp>
          <p:nvGrpSpPr>
            <p:cNvPr id="24" name="Group 23">
              <a:extLst>
                <a:ext uri="{FF2B5EF4-FFF2-40B4-BE49-F238E27FC236}">
                  <a16:creationId xmlns:a16="http://schemas.microsoft.com/office/drawing/2014/main" id="{835D7526-D043-BCA0-F3CC-71C2EDF51DF1}"/>
                </a:ext>
              </a:extLst>
            </p:cNvPr>
            <p:cNvGrpSpPr/>
            <p:nvPr/>
          </p:nvGrpSpPr>
          <p:grpSpPr>
            <a:xfrm>
              <a:off x="2446674" y="1871070"/>
              <a:ext cx="7201803" cy="4016285"/>
              <a:chOff x="2445364" y="1864654"/>
              <a:chExt cx="7201803" cy="4016285"/>
            </a:xfrm>
          </p:grpSpPr>
          <p:sp>
            <p:nvSpPr>
              <p:cNvPr id="21" name="TextBox 20">
                <a:extLst>
                  <a:ext uri="{FF2B5EF4-FFF2-40B4-BE49-F238E27FC236}">
                    <a16:creationId xmlns:a16="http://schemas.microsoft.com/office/drawing/2014/main" id="{17FBB991-734A-F205-1F11-9A8C14F2FB60}"/>
                  </a:ext>
                </a:extLst>
              </p:cNvPr>
              <p:cNvSpPr txBox="1"/>
              <p:nvPr/>
            </p:nvSpPr>
            <p:spPr>
              <a:xfrm>
                <a:off x="2447988" y="1864654"/>
                <a:ext cx="7199179" cy="1080682"/>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sz="1800" dirty="0">
                    <a:solidFill>
                      <a:prstClr val="black"/>
                    </a:solidFill>
                    <a:latin typeface="Calisto MT" panose="02040603050505030304" pitchFamily="18" charset="0"/>
                  </a:rPr>
                  <a:t>Confirming Connectivity between VMs</a:t>
                </a:r>
              </a:p>
              <a:p>
                <a:pPr algn="ctr">
                  <a:lnSpc>
                    <a:spcPct val="90000"/>
                  </a:lnSpc>
                </a:pPr>
                <a:endParaRPr lang="en-US" dirty="0">
                  <a:solidFill>
                    <a:prstClr val="black"/>
                  </a:solidFill>
                  <a:latin typeface="Calisto MT" panose="02040603050505030304" pitchFamily="18" charset="0"/>
                </a:endParaRPr>
              </a:p>
              <a:p>
                <a:pPr>
                  <a:lnSpc>
                    <a:spcPct val="90000"/>
                  </a:lnSpc>
                </a:pPr>
                <a:endParaRPr lang="en-US" sz="1800" dirty="0">
                  <a:solidFill>
                    <a:prstClr val="black"/>
                  </a:solidFill>
                  <a:latin typeface="Calisto MT" panose="02040603050505030304" pitchFamily="18" charset="0"/>
                </a:endParaRPr>
              </a:p>
            </p:txBody>
          </p:sp>
          <p:pic>
            <p:nvPicPr>
              <p:cNvPr id="22" name="Picture 21">
                <a:extLst>
                  <a:ext uri="{FF2B5EF4-FFF2-40B4-BE49-F238E27FC236}">
                    <a16:creationId xmlns:a16="http://schemas.microsoft.com/office/drawing/2014/main" id="{8378CDBE-4A50-95E0-B5D7-D8D91DEE0342}"/>
                  </a:ext>
                </a:extLst>
              </p:cNvPr>
              <p:cNvPicPr>
                <a:picLocks noChangeAspect="1"/>
              </p:cNvPicPr>
              <p:nvPr/>
            </p:nvPicPr>
            <p:blipFill>
              <a:blip r:embed="rId6"/>
              <a:stretch>
                <a:fillRect/>
              </a:stretch>
            </p:blipFill>
            <p:spPr>
              <a:xfrm>
                <a:off x="2445364" y="2970766"/>
                <a:ext cx="5891380" cy="2910173"/>
              </a:xfrm>
              <a:prstGeom prst="rect">
                <a:avLst/>
              </a:prstGeom>
            </p:spPr>
          </p:pic>
          <p:pic>
            <p:nvPicPr>
              <p:cNvPr id="23" name="Picture 22">
                <a:extLst>
                  <a:ext uri="{FF2B5EF4-FFF2-40B4-BE49-F238E27FC236}">
                    <a16:creationId xmlns:a16="http://schemas.microsoft.com/office/drawing/2014/main" id="{A0E4CF23-FCEE-D615-9D2F-F5748CB119F7}"/>
                  </a:ext>
                </a:extLst>
              </p:cNvPr>
              <p:cNvPicPr>
                <a:picLocks noChangeAspect="1"/>
              </p:cNvPicPr>
              <p:nvPr/>
            </p:nvPicPr>
            <p:blipFill rotWithShape="1">
              <a:blip r:embed="rId7"/>
              <a:srcRect r="29896"/>
              <a:stretch/>
            </p:blipFill>
            <p:spPr>
              <a:xfrm>
                <a:off x="6094690" y="2970766"/>
                <a:ext cx="3552477" cy="2910173"/>
              </a:xfrm>
              <a:prstGeom prst="rect">
                <a:avLst/>
              </a:prstGeom>
            </p:spPr>
          </p:pic>
        </p:grpSp>
        <p:cxnSp>
          <p:nvCxnSpPr>
            <p:cNvPr id="26" name="Straight Connector 25">
              <a:extLst>
                <a:ext uri="{FF2B5EF4-FFF2-40B4-BE49-F238E27FC236}">
                  <a16:creationId xmlns:a16="http://schemas.microsoft.com/office/drawing/2014/main" id="{B2F70576-02E7-6ABB-8947-3A638AD4C530}"/>
                </a:ext>
              </a:extLst>
            </p:cNvPr>
            <p:cNvCxnSpPr/>
            <p:nvPr/>
          </p:nvCxnSpPr>
          <p:spPr>
            <a:xfrm>
              <a:off x="6090076" y="2977182"/>
              <a:ext cx="0" cy="292277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99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anim calcmode="lin" valueType="num">
                                      <p:cBhvr>
                                        <p:cTn id="15" dur="2000" fill="hold"/>
                                        <p:tgtEl>
                                          <p:spTgt spid="18"/>
                                        </p:tgtEl>
                                        <p:attrNameLst>
                                          <p:attrName>ppt_w</p:attrName>
                                        </p:attrNameLst>
                                      </p:cBhvr>
                                      <p:tavLst>
                                        <p:tav tm="0" fmla="#ppt_w*sin(2.5*pi*$)">
                                          <p:val>
                                            <p:fltVal val="0"/>
                                          </p:val>
                                        </p:tav>
                                        <p:tav tm="100000">
                                          <p:val>
                                            <p:fltVal val="1"/>
                                          </p:val>
                                        </p:tav>
                                      </p:tavLst>
                                    </p:anim>
                                    <p:anim calcmode="lin" valueType="num">
                                      <p:cBhvr>
                                        <p:cTn id="1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ppt_x"/>
                                          </p:val>
                                        </p:tav>
                                        <p:tav tm="100000">
                                          <p:val>
                                            <p:strVal val="#ppt_x"/>
                                          </p:val>
                                        </p:tav>
                                      </p:tavLst>
                                    </p:anim>
                                    <p:anim calcmode="lin" valueType="num">
                                      <p:cBhvr additive="base">
                                        <p:cTn id="22"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000" fill="hold"/>
                                        <p:tgtEl>
                                          <p:spTgt spid="20"/>
                                        </p:tgtEl>
                                        <p:attrNameLst>
                                          <p:attrName>ppt_x</p:attrName>
                                        </p:attrNameLst>
                                      </p:cBhvr>
                                      <p:tavLst>
                                        <p:tav tm="0">
                                          <p:val>
                                            <p:strVal val="#ppt_x"/>
                                          </p:val>
                                        </p:tav>
                                        <p:tav tm="100000">
                                          <p:val>
                                            <p:strVal val="#ppt_x"/>
                                          </p:val>
                                        </p:tav>
                                      </p:tavLst>
                                    </p:anim>
                                    <p:anim calcmode="lin" valueType="num">
                                      <p:cBhvr additive="base">
                                        <p:cTn id="2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anim calcmode="lin" valueType="num">
                                      <p:cBhvr>
                                        <p:cTn id="34" dur="2000" fill="hold"/>
                                        <p:tgtEl>
                                          <p:spTgt spid="27"/>
                                        </p:tgtEl>
                                        <p:attrNameLst>
                                          <p:attrName>ppt_w</p:attrName>
                                        </p:attrNameLst>
                                      </p:cBhvr>
                                      <p:tavLst>
                                        <p:tav tm="0" fmla="#ppt_w*sin(2.5*pi*$)">
                                          <p:val>
                                            <p:fltVal val="0"/>
                                          </p:val>
                                        </p:tav>
                                        <p:tav tm="100000">
                                          <p:val>
                                            <p:fltVal val="1"/>
                                          </p:val>
                                        </p:tav>
                                      </p:tavLst>
                                    </p:anim>
                                    <p:anim calcmode="lin" valueType="num">
                                      <p:cBhvr>
                                        <p:cTn id="35"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F9F3-AA90-6010-3F4A-4CA42A3F2AC0}"/>
              </a:ext>
            </a:extLst>
          </p:cNvPr>
          <p:cNvSpPr>
            <a:spLocks noGrp="1"/>
          </p:cNvSpPr>
          <p:nvPr>
            <p:ph type="title"/>
          </p:nvPr>
        </p:nvSpPr>
        <p:spPr>
          <a:xfrm>
            <a:off x="700634" y="14386"/>
            <a:ext cx="10691265" cy="1371030"/>
          </a:xfrm>
        </p:spPr>
        <p:txBody>
          <a:bodyPr/>
          <a:lstStyle/>
          <a:p>
            <a:pPr algn="ctr"/>
            <a:r>
              <a:rPr lang="en-US" dirty="0"/>
              <a:t>Topic 3: Azure VM Security</a:t>
            </a:r>
          </a:p>
        </p:txBody>
      </p:sp>
      <p:sp>
        <p:nvSpPr>
          <p:cNvPr id="3" name="Content Placeholder 2">
            <a:extLst>
              <a:ext uri="{FF2B5EF4-FFF2-40B4-BE49-F238E27FC236}">
                <a16:creationId xmlns:a16="http://schemas.microsoft.com/office/drawing/2014/main" id="{2C0FAF82-570B-E9D3-6AD3-A1F1611B3E1D}"/>
              </a:ext>
            </a:extLst>
          </p:cNvPr>
          <p:cNvSpPr>
            <a:spLocks noGrp="1"/>
          </p:cNvSpPr>
          <p:nvPr>
            <p:ph idx="1"/>
          </p:nvPr>
        </p:nvSpPr>
        <p:spPr>
          <a:xfrm>
            <a:off x="800101" y="760396"/>
            <a:ext cx="10591799" cy="1058779"/>
          </a:xfrm>
        </p:spPr>
        <p:txBody>
          <a:bodyPr/>
          <a:lstStyle/>
          <a:p>
            <a:pPr algn="ctr"/>
            <a:r>
              <a:rPr lang="en-US" dirty="0"/>
              <a:t>Next on in the agenda for cloud computing education was launching a VM, connecting the VM to a SSH (secured shell), and configuring a NSG (network security group).</a:t>
            </a:r>
          </a:p>
        </p:txBody>
      </p:sp>
      <p:grpSp>
        <p:nvGrpSpPr>
          <p:cNvPr id="8" name="Group 7">
            <a:extLst>
              <a:ext uri="{FF2B5EF4-FFF2-40B4-BE49-F238E27FC236}">
                <a16:creationId xmlns:a16="http://schemas.microsoft.com/office/drawing/2014/main" id="{798848AF-9190-76E5-E129-CDF0638C1D48}"/>
              </a:ext>
            </a:extLst>
          </p:cNvPr>
          <p:cNvGrpSpPr/>
          <p:nvPr/>
        </p:nvGrpSpPr>
        <p:grpSpPr>
          <a:xfrm>
            <a:off x="2137749" y="1701365"/>
            <a:ext cx="7817033" cy="4273616"/>
            <a:chOff x="2187483" y="1701365"/>
            <a:chExt cx="7817033" cy="4273616"/>
          </a:xfrm>
        </p:grpSpPr>
        <p:sp>
          <p:nvSpPr>
            <p:cNvPr id="5" name="TextBox 4">
              <a:extLst>
                <a:ext uri="{FF2B5EF4-FFF2-40B4-BE49-F238E27FC236}">
                  <a16:creationId xmlns:a16="http://schemas.microsoft.com/office/drawing/2014/main" id="{3B822A8B-2DFB-6D2E-C110-7F1D5B85C62F}"/>
                </a:ext>
              </a:extLst>
            </p:cNvPr>
            <p:cNvSpPr txBox="1"/>
            <p:nvPr/>
          </p:nvSpPr>
          <p:spPr>
            <a:xfrm>
              <a:off x="2187483" y="1701365"/>
              <a:ext cx="7817033" cy="4273616"/>
            </a:xfrm>
            <a:prstGeom prst="rect">
              <a:avLst/>
            </a:prstGeom>
            <a:solidFill>
              <a:srgbClr val="FFFFFF"/>
            </a:solidFill>
          </p:spPr>
          <p:txBody>
            <a:bodyPr wrap="square" rtlCol="0" anchor="t">
              <a:noAutofit/>
            </a:bodyPr>
            <a:lstStyle/>
            <a:p>
              <a:pPr algn="ctr"/>
              <a:r>
                <a:rPr lang="en-US" dirty="0">
                  <a:solidFill>
                    <a:srgbClr val="808080"/>
                  </a:solidFill>
                </a:rPr>
                <a:t>Launching VM</a:t>
              </a:r>
            </a:p>
          </p:txBody>
        </p:sp>
        <p:pic>
          <p:nvPicPr>
            <p:cNvPr id="7" name="Picture 6">
              <a:extLst>
                <a:ext uri="{FF2B5EF4-FFF2-40B4-BE49-F238E27FC236}">
                  <a16:creationId xmlns:a16="http://schemas.microsoft.com/office/drawing/2014/main" id="{5EB02185-49E6-7FEC-BBDF-DEE487FC21F5}"/>
                </a:ext>
              </a:extLst>
            </p:cNvPr>
            <p:cNvPicPr>
              <a:picLocks noChangeAspect="1"/>
            </p:cNvPicPr>
            <p:nvPr/>
          </p:nvPicPr>
          <p:blipFill>
            <a:blip r:embed="rId2"/>
            <a:stretch>
              <a:fillRect/>
            </a:stretch>
          </p:blipFill>
          <p:spPr>
            <a:xfrm>
              <a:off x="2187483" y="2274919"/>
              <a:ext cx="7817032" cy="3700062"/>
            </a:xfrm>
            <a:prstGeom prst="rect">
              <a:avLst/>
            </a:prstGeom>
          </p:spPr>
        </p:pic>
      </p:grpSp>
      <p:grpSp>
        <p:nvGrpSpPr>
          <p:cNvPr id="13" name="Group 12">
            <a:extLst>
              <a:ext uri="{FF2B5EF4-FFF2-40B4-BE49-F238E27FC236}">
                <a16:creationId xmlns:a16="http://schemas.microsoft.com/office/drawing/2014/main" id="{6B7CE516-9F71-9269-8F85-4254E94A1050}"/>
              </a:ext>
            </a:extLst>
          </p:cNvPr>
          <p:cNvGrpSpPr/>
          <p:nvPr/>
        </p:nvGrpSpPr>
        <p:grpSpPr>
          <a:xfrm>
            <a:off x="2137748" y="1701365"/>
            <a:ext cx="7817033" cy="4332521"/>
            <a:chOff x="2137748" y="1701365"/>
            <a:chExt cx="7817033" cy="4332521"/>
          </a:xfrm>
        </p:grpSpPr>
        <p:sp>
          <p:nvSpPr>
            <p:cNvPr id="10" name="TextBox 9">
              <a:extLst>
                <a:ext uri="{FF2B5EF4-FFF2-40B4-BE49-F238E27FC236}">
                  <a16:creationId xmlns:a16="http://schemas.microsoft.com/office/drawing/2014/main" id="{750B2068-0522-FF20-2924-FF1BB8363B2C}"/>
                </a:ext>
              </a:extLst>
            </p:cNvPr>
            <p:cNvSpPr txBox="1"/>
            <p:nvPr/>
          </p:nvSpPr>
          <p:spPr>
            <a:xfrm>
              <a:off x="2137748" y="1701365"/>
              <a:ext cx="7817033" cy="4332521"/>
            </a:xfrm>
            <a:prstGeom prst="rect">
              <a:avLst/>
            </a:prstGeom>
            <a:solidFill>
              <a:srgbClr val="FFFFFF"/>
            </a:solidFill>
          </p:spPr>
          <p:txBody>
            <a:bodyPr wrap="square" rtlCol="0" anchor="t">
              <a:noAutofit/>
            </a:bodyPr>
            <a:lstStyle/>
            <a:p>
              <a:pPr algn="ctr"/>
              <a:r>
                <a:rPr lang="en-US" dirty="0">
                  <a:solidFill>
                    <a:srgbClr val="808080"/>
                  </a:solidFill>
                </a:rPr>
                <a:t>Connecting to the VM via SSH</a:t>
              </a:r>
            </a:p>
          </p:txBody>
        </p:sp>
        <p:pic>
          <p:nvPicPr>
            <p:cNvPr id="12" name="Picture 11">
              <a:extLst>
                <a:ext uri="{FF2B5EF4-FFF2-40B4-BE49-F238E27FC236}">
                  <a16:creationId xmlns:a16="http://schemas.microsoft.com/office/drawing/2014/main" id="{0F7AEFC5-7268-AA69-4DB3-9C352EC22544}"/>
                </a:ext>
              </a:extLst>
            </p:cNvPr>
            <p:cNvPicPr>
              <a:picLocks noChangeAspect="1"/>
            </p:cNvPicPr>
            <p:nvPr/>
          </p:nvPicPr>
          <p:blipFill>
            <a:blip r:embed="rId3"/>
            <a:stretch>
              <a:fillRect/>
            </a:stretch>
          </p:blipFill>
          <p:spPr>
            <a:xfrm>
              <a:off x="2458120" y="2082956"/>
              <a:ext cx="7275760" cy="3921478"/>
            </a:xfrm>
            <a:prstGeom prst="rect">
              <a:avLst/>
            </a:prstGeom>
          </p:spPr>
        </p:pic>
      </p:grpSp>
      <p:grpSp>
        <p:nvGrpSpPr>
          <p:cNvPr id="18" name="Group 17">
            <a:extLst>
              <a:ext uri="{FF2B5EF4-FFF2-40B4-BE49-F238E27FC236}">
                <a16:creationId xmlns:a16="http://schemas.microsoft.com/office/drawing/2014/main" id="{F02D8DCC-BCC5-3FD9-9ECD-B8E7654B7EBB}"/>
              </a:ext>
            </a:extLst>
          </p:cNvPr>
          <p:cNvGrpSpPr/>
          <p:nvPr/>
        </p:nvGrpSpPr>
        <p:grpSpPr>
          <a:xfrm>
            <a:off x="2137746" y="1701365"/>
            <a:ext cx="7817034" cy="4332521"/>
            <a:chOff x="2137746" y="1701365"/>
            <a:chExt cx="7817034" cy="4332521"/>
          </a:xfrm>
        </p:grpSpPr>
        <p:sp>
          <p:nvSpPr>
            <p:cNvPr id="15" name="TextBox 14">
              <a:extLst>
                <a:ext uri="{FF2B5EF4-FFF2-40B4-BE49-F238E27FC236}">
                  <a16:creationId xmlns:a16="http://schemas.microsoft.com/office/drawing/2014/main" id="{9DC4068C-342F-7B6F-42F2-DC9509D80036}"/>
                </a:ext>
              </a:extLst>
            </p:cNvPr>
            <p:cNvSpPr txBox="1"/>
            <p:nvPr/>
          </p:nvSpPr>
          <p:spPr>
            <a:xfrm>
              <a:off x="2137747" y="1701365"/>
              <a:ext cx="7817033" cy="433252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r>
                <a:rPr lang="en-US" dirty="0">
                  <a:solidFill>
                    <a:srgbClr val="808080"/>
                  </a:solidFill>
                </a:rPr>
                <a:t>Adding an Allow Ping rule in order to  configure NSG</a:t>
              </a:r>
            </a:p>
          </p:txBody>
        </p:sp>
        <p:pic>
          <p:nvPicPr>
            <p:cNvPr id="17" name="Picture 16">
              <a:extLst>
                <a:ext uri="{FF2B5EF4-FFF2-40B4-BE49-F238E27FC236}">
                  <a16:creationId xmlns:a16="http://schemas.microsoft.com/office/drawing/2014/main" id="{9DD87B47-E408-535B-851A-A5171CDCC420}"/>
                </a:ext>
              </a:extLst>
            </p:cNvPr>
            <p:cNvPicPr>
              <a:picLocks noChangeAspect="1"/>
            </p:cNvPicPr>
            <p:nvPr/>
          </p:nvPicPr>
          <p:blipFill>
            <a:blip r:embed="rId4"/>
            <a:stretch>
              <a:fillRect/>
            </a:stretch>
          </p:blipFill>
          <p:spPr>
            <a:xfrm>
              <a:off x="2137746" y="2673435"/>
              <a:ext cx="7817032" cy="2329475"/>
            </a:xfrm>
            <a:prstGeom prst="rect">
              <a:avLst/>
            </a:prstGeom>
          </p:spPr>
        </p:pic>
      </p:grpSp>
      <p:grpSp>
        <p:nvGrpSpPr>
          <p:cNvPr id="23" name="Group 22">
            <a:extLst>
              <a:ext uri="{FF2B5EF4-FFF2-40B4-BE49-F238E27FC236}">
                <a16:creationId xmlns:a16="http://schemas.microsoft.com/office/drawing/2014/main" id="{1D9E8A3D-05AA-E580-BF9C-CF8371076834}"/>
              </a:ext>
            </a:extLst>
          </p:cNvPr>
          <p:cNvGrpSpPr/>
          <p:nvPr/>
        </p:nvGrpSpPr>
        <p:grpSpPr>
          <a:xfrm>
            <a:off x="2137746" y="1701365"/>
            <a:ext cx="7817033" cy="4332521"/>
            <a:chOff x="2137746" y="1701365"/>
            <a:chExt cx="7817033" cy="4332521"/>
          </a:xfrm>
        </p:grpSpPr>
        <p:sp>
          <p:nvSpPr>
            <p:cNvPr id="20" name="TextBox 19">
              <a:extLst>
                <a:ext uri="{FF2B5EF4-FFF2-40B4-BE49-F238E27FC236}">
                  <a16:creationId xmlns:a16="http://schemas.microsoft.com/office/drawing/2014/main" id="{17661228-6024-5C63-2BDF-755BCB4B9541}"/>
                </a:ext>
              </a:extLst>
            </p:cNvPr>
            <p:cNvSpPr txBox="1"/>
            <p:nvPr/>
          </p:nvSpPr>
          <p:spPr>
            <a:xfrm>
              <a:off x="2137746" y="1701365"/>
              <a:ext cx="7817033" cy="433252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r>
                <a:rPr lang="en-US" dirty="0">
                  <a:solidFill>
                    <a:srgbClr val="808080"/>
                  </a:solidFill>
                </a:rPr>
                <a:t>Configuring an NSG: Successful ping</a:t>
              </a:r>
            </a:p>
          </p:txBody>
        </p:sp>
        <p:pic>
          <p:nvPicPr>
            <p:cNvPr id="22" name="Picture 21">
              <a:extLst>
                <a:ext uri="{FF2B5EF4-FFF2-40B4-BE49-F238E27FC236}">
                  <a16:creationId xmlns:a16="http://schemas.microsoft.com/office/drawing/2014/main" id="{78EDB66E-3D2A-BA9F-9A78-47243F2CD3E7}"/>
                </a:ext>
              </a:extLst>
            </p:cNvPr>
            <p:cNvPicPr>
              <a:picLocks noChangeAspect="1"/>
            </p:cNvPicPr>
            <p:nvPr/>
          </p:nvPicPr>
          <p:blipFill>
            <a:blip r:embed="rId5"/>
            <a:stretch>
              <a:fillRect/>
            </a:stretch>
          </p:blipFill>
          <p:spPr>
            <a:xfrm>
              <a:off x="2680334" y="2329788"/>
              <a:ext cx="6731856" cy="3590323"/>
            </a:xfrm>
            <a:prstGeom prst="rect">
              <a:avLst/>
            </a:prstGeom>
          </p:spPr>
        </p:pic>
      </p:grpSp>
    </p:spTree>
    <p:extLst>
      <p:ext uri="{BB962C8B-B14F-4D97-AF65-F5344CB8AC3E}">
        <p14:creationId xmlns:p14="http://schemas.microsoft.com/office/powerpoint/2010/main" val="14253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80">
                                          <p:stCondLst>
                                            <p:cond delay="0"/>
                                          </p:stCondLst>
                                        </p:cTn>
                                        <p:tgtEl>
                                          <p:spTgt spid="23"/>
                                        </p:tgtEl>
                                      </p:cBhvr>
                                    </p:animEffect>
                                    <p:anim calcmode="lin" valueType="num">
                                      <p:cBhvr>
                                        <p:cTn id="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7" dur="26">
                                          <p:stCondLst>
                                            <p:cond delay="650"/>
                                          </p:stCondLst>
                                        </p:cTn>
                                        <p:tgtEl>
                                          <p:spTgt spid="23"/>
                                        </p:tgtEl>
                                      </p:cBhvr>
                                      <p:to x="100000" y="60000"/>
                                    </p:animScale>
                                    <p:animScale>
                                      <p:cBhvr>
                                        <p:cTn id="68" dur="166" decel="50000">
                                          <p:stCondLst>
                                            <p:cond delay="676"/>
                                          </p:stCondLst>
                                        </p:cTn>
                                        <p:tgtEl>
                                          <p:spTgt spid="23"/>
                                        </p:tgtEl>
                                      </p:cBhvr>
                                      <p:to x="100000" y="100000"/>
                                    </p:animScale>
                                    <p:animScale>
                                      <p:cBhvr>
                                        <p:cTn id="69" dur="26">
                                          <p:stCondLst>
                                            <p:cond delay="1312"/>
                                          </p:stCondLst>
                                        </p:cTn>
                                        <p:tgtEl>
                                          <p:spTgt spid="23"/>
                                        </p:tgtEl>
                                      </p:cBhvr>
                                      <p:to x="100000" y="80000"/>
                                    </p:animScale>
                                    <p:animScale>
                                      <p:cBhvr>
                                        <p:cTn id="70" dur="166" decel="50000">
                                          <p:stCondLst>
                                            <p:cond delay="1338"/>
                                          </p:stCondLst>
                                        </p:cTn>
                                        <p:tgtEl>
                                          <p:spTgt spid="23"/>
                                        </p:tgtEl>
                                      </p:cBhvr>
                                      <p:to x="100000" y="100000"/>
                                    </p:animScale>
                                    <p:animScale>
                                      <p:cBhvr>
                                        <p:cTn id="71" dur="26">
                                          <p:stCondLst>
                                            <p:cond delay="1642"/>
                                          </p:stCondLst>
                                        </p:cTn>
                                        <p:tgtEl>
                                          <p:spTgt spid="23"/>
                                        </p:tgtEl>
                                      </p:cBhvr>
                                      <p:to x="100000" y="90000"/>
                                    </p:animScale>
                                    <p:animScale>
                                      <p:cBhvr>
                                        <p:cTn id="72" dur="166" decel="50000">
                                          <p:stCondLst>
                                            <p:cond delay="1668"/>
                                          </p:stCondLst>
                                        </p:cTn>
                                        <p:tgtEl>
                                          <p:spTgt spid="23"/>
                                        </p:tgtEl>
                                      </p:cBhvr>
                                      <p:to x="100000" y="100000"/>
                                    </p:animScale>
                                    <p:animScale>
                                      <p:cBhvr>
                                        <p:cTn id="73" dur="26">
                                          <p:stCondLst>
                                            <p:cond delay="1808"/>
                                          </p:stCondLst>
                                        </p:cTn>
                                        <p:tgtEl>
                                          <p:spTgt spid="23"/>
                                        </p:tgtEl>
                                      </p:cBhvr>
                                      <p:to x="100000" y="95000"/>
                                    </p:animScale>
                                    <p:animScale>
                                      <p:cBhvr>
                                        <p:cTn id="74"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3D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93D6-514F-61A6-5E8D-EE85DF4FAB3F}"/>
              </a:ext>
            </a:extLst>
          </p:cNvPr>
          <p:cNvSpPr>
            <a:spLocks noGrp="1"/>
          </p:cNvSpPr>
          <p:nvPr>
            <p:ph type="title"/>
          </p:nvPr>
        </p:nvSpPr>
        <p:spPr>
          <a:xfrm>
            <a:off x="808522" y="14386"/>
            <a:ext cx="10691265" cy="784511"/>
          </a:xfrm>
        </p:spPr>
        <p:txBody>
          <a:bodyPr>
            <a:normAutofit/>
          </a:bodyPr>
          <a:lstStyle/>
          <a:p>
            <a:pPr algn="ctr"/>
            <a:r>
              <a:rPr lang="en-US" dirty="0">
                <a:solidFill>
                  <a:srgbClr val="FFFFFF"/>
                </a:solidFill>
              </a:rPr>
              <a:t>Topic 4: Cloud Storage</a:t>
            </a:r>
          </a:p>
        </p:txBody>
      </p:sp>
      <p:cxnSp>
        <p:nvCxnSpPr>
          <p:cNvPr id="4" name="Straight Connector 3">
            <a:extLst>
              <a:ext uri="{FF2B5EF4-FFF2-40B4-BE49-F238E27FC236}">
                <a16:creationId xmlns:a16="http://schemas.microsoft.com/office/drawing/2014/main" id="{0DE54C4C-928B-887A-137E-7DC12B4993EC}"/>
              </a:ext>
            </a:extLst>
          </p:cNvPr>
          <p:cNvCxnSpPr/>
          <p:nvPr/>
        </p:nvCxnSpPr>
        <p:spPr>
          <a:xfrm>
            <a:off x="808522" y="712269"/>
            <a:ext cx="10583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ACA18C-87BE-D4A2-C8B1-AED8852FB5B3}"/>
              </a:ext>
            </a:extLst>
          </p:cNvPr>
          <p:cNvCxnSpPr/>
          <p:nvPr/>
        </p:nvCxnSpPr>
        <p:spPr>
          <a:xfrm>
            <a:off x="804311" y="6131293"/>
            <a:ext cx="105833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9671214-6991-EA62-43EE-649CF538EE60}"/>
              </a:ext>
            </a:extLst>
          </p:cNvPr>
          <p:cNvSpPr txBox="1">
            <a:spLocks/>
          </p:cNvSpPr>
          <p:nvPr/>
        </p:nvSpPr>
        <p:spPr>
          <a:xfrm>
            <a:off x="812733" y="768191"/>
            <a:ext cx="10579167" cy="8875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solidFill>
                <a:srgbClr val="FFFFFF"/>
              </a:solidFill>
            </a:endParaRPr>
          </a:p>
        </p:txBody>
      </p:sp>
      <p:sp>
        <p:nvSpPr>
          <p:cNvPr id="8" name="Content Placeholder 2">
            <a:extLst>
              <a:ext uri="{FF2B5EF4-FFF2-40B4-BE49-F238E27FC236}">
                <a16:creationId xmlns:a16="http://schemas.microsoft.com/office/drawing/2014/main" id="{DA7D3E97-7CB2-9A71-B5C2-59A747EA45E1}"/>
              </a:ext>
            </a:extLst>
          </p:cNvPr>
          <p:cNvSpPr txBox="1">
            <a:spLocks/>
          </p:cNvSpPr>
          <p:nvPr/>
        </p:nvSpPr>
        <p:spPr>
          <a:xfrm>
            <a:off x="816944" y="726706"/>
            <a:ext cx="10579167" cy="8875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FFFF"/>
                </a:solidFill>
              </a:rPr>
              <a:t>After securing my VM, the next step was learning some cloud storage capabilities. Here, I uploaded and accessed a file, created blob snapshots, and enabled blob versioning.</a:t>
            </a:r>
          </a:p>
        </p:txBody>
      </p:sp>
      <p:grpSp>
        <p:nvGrpSpPr>
          <p:cNvPr id="16" name="Group 15">
            <a:extLst>
              <a:ext uri="{FF2B5EF4-FFF2-40B4-BE49-F238E27FC236}">
                <a16:creationId xmlns:a16="http://schemas.microsoft.com/office/drawing/2014/main" id="{E373AAD8-F736-48D9-7005-6DA3C164BD54}"/>
              </a:ext>
            </a:extLst>
          </p:cNvPr>
          <p:cNvGrpSpPr/>
          <p:nvPr/>
        </p:nvGrpSpPr>
        <p:grpSpPr>
          <a:xfrm>
            <a:off x="2874024" y="1614301"/>
            <a:ext cx="6465006" cy="4391047"/>
            <a:chOff x="2447988" y="1852053"/>
            <a:chExt cx="6128122" cy="4035774"/>
          </a:xfrm>
        </p:grpSpPr>
        <p:sp>
          <p:nvSpPr>
            <p:cNvPr id="12" name="TextBox 11">
              <a:extLst>
                <a:ext uri="{FF2B5EF4-FFF2-40B4-BE49-F238E27FC236}">
                  <a16:creationId xmlns:a16="http://schemas.microsoft.com/office/drawing/2014/main" id="{0CC86F74-B2B5-7D14-1E1D-E62D42C406EE}"/>
                </a:ext>
              </a:extLst>
            </p:cNvPr>
            <p:cNvSpPr txBox="1"/>
            <p:nvPr/>
          </p:nvSpPr>
          <p:spPr>
            <a:xfrm>
              <a:off x="2447988" y="1852053"/>
              <a:ext cx="6128122" cy="4035771"/>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sz="1800" dirty="0">
                  <a:solidFill>
                    <a:prstClr val="black"/>
                  </a:solidFill>
                  <a:latin typeface="Calisto MT" panose="02040603050505030304" pitchFamily="18" charset="0"/>
                </a:rPr>
                <a:t>Uploading and Accessing a File</a:t>
              </a:r>
            </a:p>
            <a:p>
              <a:pPr algn="ctr">
                <a:lnSpc>
                  <a:spcPct val="90000"/>
                </a:lnSpc>
              </a:pPr>
              <a:endParaRPr lang="en-US" dirty="0">
                <a:solidFill>
                  <a:prstClr val="black"/>
                </a:solidFill>
                <a:latin typeface="Calisto MT" panose="02040603050505030304" pitchFamily="18" charset="0"/>
              </a:endParaRPr>
            </a:p>
            <a:p>
              <a:pPr>
                <a:lnSpc>
                  <a:spcPct val="90000"/>
                </a:lnSpc>
              </a:pPr>
              <a:endParaRPr lang="en-US" sz="1800" dirty="0">
                <a:solidFill>
                  <a:prstClr val="black"/>
                </a:solidFill>
                <a:latin typeface="Calisto MT" panose="02040603050505030304" pitchFamily="18" charset="0"/>
              </a:endParaRPr>
            </a:p>
          </p:txBody>
        </p:sp>
        <p:pic>
          <p:nvPicPr>
            <p:cNvPr id="15" name="Picture 14">
              <a:extLst>
                <a:ext uri="{FF2B5EF4-FFF2-40B4-BE49-F238E27FC236}">
                  <a16:creationId xmlns:a16="http://schemas.microsoft.com/office/drawing/2014/main" id="{8A51D916-0A2B-3038-B6BA-5056AE9B47B7}"/>
                </a:ext>
              </a:extLst>
            </p:cNvPr>
            <p:cNvPicPr>
              <a:picLocks noChangeAspect="1"/>
            </p:cNvPicPr>
            <p:nvPr/>
          </p:nvPicPr>
          <p:blipFill>
            <a:blip r:embed="rId2"/>
            <a:stretch>
              <a:fillRect/>
            </a:stretch>
          </p:blipFill>
          <p:spPr>
            <a:xfrm>
              <a:off x="2447988" y="2587128"/>
              <a:ext cx="6128122" cy="3300699"/>
            </a:xfrm>
            <a:prstGeom prst="rect">
              <a:avLst/>
            </a:prstGeom>
          </p:spPr>
        </p:pic>
      </p:grpSp>
      <p:grpSp>
        <p:nvGrpSpPr>
          <p:cNvPr id="23" name="Group 22">
            <a:extLst>
              <a:ext uri="{FF2B5EF4-FFF2-40B4-BE49-F238E27FC236}">
                <a16:creationId xmlns:a16="http://schemas.microsoft.com/office/drawing/2014/main" id="{25B4C801-0A37-AEE4-37B8-6779940EEB81}"/>
              </a:ext>
            </a:extLst>
          </p:cNvPr>
          <p:cNvGrpSpPr/>
          <p:nvPr/>
        </p:nvGrpSpPr>
        <p:grpSpPr>
          <a:xfrm>
            <a:off x="2874024" y="1616170"/>
            <a:ext cx="6465006" cy="4391044"/>
            <a:chOff x="2874024" y="1616170"/>
            <a:chExt cx="6465006" cy="4391044"/>
          </a:xfrm>
        </p:grpSpPr>
        <p:sp>
          <p:nvSpPr>
            <p:cNvPr id="20" name="TextBox 19">
              <a:extLst>
                <a:ext uri="{FF2B5EF4-FFF2-40B4-BE49-F238E27FC236}">
                  <a16:creationId xmlns:a16="http://schemas.microsoft.com/office/drawing/2014/main" id="{61388FD5-C196-E265-B6E2-E3D831349A0F}"/>
                </a:ext>
              </a:extLst>
            </p:cNvPr>
            <p:cNvSpPr txBox="1"/>
            <p:nvPr/>
          </p:nvSpPr>
          <p:spPr>
            <a:xfrm>
              <a:off x="2874024" y="1616170"/>
              <a:ext cx="6465006" cy="4391044"/>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dirty="0">
                  <a:solidFill>
                    <a:prstClr val="black"/>
                  </a:solidFill>
                  <a:latin typeface="Calisto MT" panose="02040603050505030304" pitchFamily="18" charset="0"/>
                </a:rPr>
                <a:t>Access Tier Settings</a:t>
              </a:r>
            </a:p>
            <a:p>
              <a:pPr>
                <a:lnSpc>
                  <a:spcPct val="90000"/>
                </a:lnSpc>
              </a:pPr>
              <a:endParaRPr lang="en-US" sz="1800" dirty="0">
                <a:solidFill>
                  <a:prstClr val="black"/>
                </a:solidFill>
                <a:latin typeface="Calisto MT" panose="02040603050505030304" pitchFamily="18" charset="0"/>
              </a:endParaRPr>
            </a:p>
          </p:txBody>
        </p:sp>
        <p:pic>
          <p:nvPicPr>
            <p:cNvPr id="22" name="Picture 21">
              <a:extLst>
                <a:ext uri="{FF2B5EF4-FFF2-40B4-BE49-F238E27FC236}">
                  <a16:creationId xmlns:a16="http://schemas.microsoft.com/office/drawing/2014/main" id="{35DDC3A4-6573-03EE-A8B7-5850B5220BA9}"/>
                </a:ext>
              </a:extLst>
            </p:cNvPr>
            <p:cNvPicPr>
              <a:picLocks noChangeAspect="1"/>
            </p:cNvPicPr>
            <p:nvPr/>
          </p:nvPicPr>
          <p:blipFill>
            <a:blip r:embed="rId3"/>
            <a:stretch>
              <a:fillRect/>
            </a:stretch>
          </p:blipFill>
          <p:spPr>
            <a:xfrm>
              <a:off x="3315000" y="2556532"/>
              <a:ext cx="5561999" cy="3306367"/>
            </a:xfrm>
            <a:prstGeom prst="rect">
              <a:avLst/>
            </a:prstGeom>
          </p:spPr>
        </p:pic>
      </p:grpSp>
      <p:grpSp>
        <p:nvGrpSpPr>
          <p:cNvPr id="28" name="Group 27">
            <a:extLst>
              <a:ext uri="{FF2B5EF4-FFF2-40B4-BE49-F238E27FC236}">
                <a16:creationId xmlns:a16="http://schemas.microsoft.com/office/drawing/2014/main" id="{FBFC6337-A68F-87AD-719F-06A1EE328FAE}"/>
              </a:ext>
            </a:extLst>
          </p:cNvPr>
          <p:cNvGrpSpPr/>
          <p:nvPr/>
        </p:nvGrpSpPr>
        <p:grpSpPr>
          <a:xfrm>
            <a:off x="2874024" y="1612435"/>
            <a:ext cx="6465006" cy="4391046"/>
            <a:chOff x="2874024" y="1612435"/>
            <a:chExt cx="6465006" cy="4391046"/>
          </a:xfrm>
        </p:grpSpPr>
        <p:sp>
          <p:nvSpPr>
            <p:cNvPr id="25" name="TextBox 24">
              <a:extLst>
                <a:ext uri="{FF2B5EF4-FFF2-40B4-BE49-F238E27FC236}">
                  <a16:creationId xmlns:a16="http://schemas.microsoft.com/office/drawing/2014/main" id="{C545CBE9-5601-B6DD-F486-B26792D45D81}"/>
                </a:ext>
              </a:extLst>
            </p:cNvPr>
            <p:cNvSpPr txBox="1"/>
            <p:nvPr/>
          </p:nvSpPr>
          <p:spPr>
            <a:xfrm>
              <a:off x="2874024" y="1612435"/>
              <a:ext cx="6465006" cy="4391044"/>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dirty="0">
                  <a:solidFill>
                    <a:prstClr val="black"/>
                  </a:solidFill>
                  <a:latin typeface="Calisto MT" panose="02040603050505030304" pitchFamily="18" charset="0"/>
                </a:rPr>
                <a:t>Creating Blob Snapshots</a:t>
              </a:r>
              <a:endParaRPr lang="en-US" sz="1800" dirty="0">
                <a:solidFill>
                  <a:prstClr val="black"/>
                </a:solidFill>
                <a:latin typeface="Calisto MT" panose="02040603050505030304" pitchFamily="18" charset="0"/>
              </a:endParaRPr>
            </a:p>
          </p:txBody>
        </p:sp>
        <p:pic>
          <p:nvPicPr>
            <p:cNvPr id="27" name="Picture 26">
              <a:extLst>
                <a:ext uri="{FF2B5EF4-FFF2-40B4-BE49-F238E27FC236}">
                  <a16:creationId xmlns:a16="http://schemas.microsoft.com/office/drawing/2014/main" id="{4CBD1342-7B76-DAC2-EAB5-76704EFFCF08}"/>
                </a:ext>
              </a:extLst>
            </p:cNvPr>
            <p:cNvPicPr>
              <a:picLocks noChangeAspect="1"/>
            </p:cNvPicPr>
            <p:nvPr/>
          </p:nvPicPr>
          <p:blipFill>
            <a:blip r:embed="rId4"/>
            <a:stretch>
              <a:fillRect/>
            </a:stretch>
          </p:blipFill>
          <p:spPr>
            <a:xfrm>
              <a:off x="2874024" y="2560068"/>
              <a:ext cx="6465006" cy="3443413"/>
            </a:xfrm>
            <a:prstGeom prst="rect">
              <a:avLst/>
            </a:prstGeom>
          </p:spPr>
        </p:pic>
      </p:grpSp>
      <p:grpSp>
        <p:nvGrpSpPr>
          <p:cNvPr id="33" name="Group 32">
            <a:extLst>
              <a:ext uri="{FF2B5EF4-FFF2-40B4-BE49-F238E27FC236}">
                <a16:creationId xmlns:a16="http://schemas.microsoft.com/office/drawing/2014/main" id="{732E433A-D666-A184-09FC-4205C8B53E7E}"/>
              </a:ext>
            </a:extLst>
          </p:cNvPr>
          <p:cNvGrpSpPr/>
          <p:nvPr/>
        </p:nvGrpSpPr>
        <p:grpSpPr>
          <a:xfrm>
            <a:off x="2863496" y="1610569"/>
            <a:ext cx="6475532" cy="4398312"/>
            <a:chOff x="2863496" y="1610569"/>
            <a:chExt cx="6475532" cy="4398312"/>
          </a:xfrm>
        </p:grpSpPr>
        <p:sp>
          <p:nvSpPr>
            <p:cNvPr id="30" name="TextBox 29">
              <a:extLst>
                <a:ext uri="{FF2B5EF4-FFF2-40B4-BE49-F238E27FC236}">
                  <a16:creationId xmlns:a16="http://schemas.microsoft.com/office/drawing/2014/main" id="{E12990A0-2740-1D34-90DD-762AB3AA456B}"/>
                </a:ext>
              </a:extLst>
            </p:cNvPr>
            <p:cNvSpPr txBox="1"/>
            <p:nvPr/>
          </p:nvSpPr>
          <p:spPr>
            <a:xfrm>
              <a:off x="2863496" y="1610569"/>
              <a:ext cx="6465006" cy="4391044"/>
            </a:xfrm>
            <a:prstGeom prst="rect">
              <a:avLst/>
            </a:prstGeom>
            <a:solidFill>
              <a:schemeClr val="bg1"/>
            </a:solidFill>
          </p:spPr>
          <p:txBody>
            <a:bodyPr wrap="square" rtlCol="0" anchor="t">
              <a:noAutofit/>
            </a:bodyPr>
            <a:lstStyle/>
            <a:p>
              <a:pPr algn="ctr">
                <a:lnSpc>
                  <a:spcPct val="90000"/>
                </a:lnSpc>
              </a:pPr>
              <a:endParaRPr lang="en-US" sz="1800" dirty="0">
                <a:solidFill>
                  <a:prstClr val="black"/>
                </a:solidFill>
                <a:latin typeface="Calisto MT" panose="02040603050505030304" pitchFamily="18" charset="0"/>
              </a:endParaRPr>
            </a:p>
            <a:p>
              <a:pPr algn="ctr">
                <a:lnSpc>
                  <a:spcPct val="90000"/>
                </a:lnSpc>
              </a:pPr>
              <a:r>
                <a:rPr lang="en-US" dirty="0">
                  <a:solidFill>
                    <a:prstClr val="black"/>
                  </a:solidFill>
                  <a:latin typeface="Calisto MT" panose="02040603050505030304" pitchFamily="18" charset="0"/>
                </a:rPr>
                <a:t>Enabling Code Versioning</a:t>
              </a:r>
              <a:endParaRPr lang="en-US" sz="1800" dirty="0">
                <a:solidFill>
                  <a:prstClr val="black"/>
                </a:solidFill>
                <a:latin typeface="Calisto MT" panose="02040603050505030304" pitchFamily="18" charset="0"/>
              </a:endParaRPr>
            </a:p>
          </p:txBody>
        </p:sp>
        <p:pic>
          <p:nvPicPr>
            <p:cNvPr id="32" name="Picture 31">
              <a:extLst>
                <a:ext uri="{FF2B5EF4-FFF2-40B4-BE49-F238E27FC236}">
                  <a16:creationId xmlns:a16="http://schemas.microsoft.com/office/drawing/2014/main" id="{97BE470A-0C82-4C55-F96D-565D50787B2F}"/>
                </a:ext>
              </a:extLst>
            </p:cNvPr>
            <p:cNvPicPr>
              <a:picLocks noChangeAspect="1"/>
            </p:cNvPicPr>
            <p:nvPr/>
          </p:nvPicPr>
          <p:blipFill>
            <a:blip r:embed="rId5"/>
            <a:stretch>
              <a:fillRect/>
            </a:stretch>
          </p:blipFill>
          <p:spPr>
            <a:xfrm>
              <a:off x="2863496" y="2386900"/>
              <a:ext cx="6475532" cy="3621981"/>
            </a:xfrm>
            <a:prstGeom prst="rect">
              <a:avLst/>
            </a:prstGeom>
          </p:spPr>
        </p:pic>
      </p:grpSp>
    </p:spTree>
    <p:extLst>
      <p:ext uri="{BB962C8B-B14F-4D97-AF65-F5344CB8AC3E}">
        <p14:creationId xmlns:p14="http://schemas.microsoft.com/office/powerpoint/2010/main" val="106950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anim calcmode="lin" valueType="num">
                                      <p:cBhvr>
                                        <p:cTn id="15" dur="2000" fill="hold"/>
                                        <p:tgtEl>
                                          <p:spTgt spid="23"/>
                                        </p:tgtEl>
                                        <p:attrNameLst>
                                          <p:attrName>ppt_w</p:attrName>
                                        </p:attrNameLst>
                                      </p:cBhvr>
                                      <p:tavLst>
                                        <p:tav tm="0" fmla="#ppt_w*sin(2.5*pi*$)">
                                          <p:val>
                                            <p:fltVal val="0"/>
                                          </p:val>
                                        </p:tav>
                                        <p:tav tm="100000">
                                          <p:val>
                                            <p:fltVal val="1"/>
                                          </p:val>
                                        </p:tav>
                                      </p:tavLst>
                                    </p:anim>
                                    <p:anim calcmode="lin" valueType="num">
                                      <p:cBhvr>
                                        <p:cTn id="16"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anim calcmode="lin" valueType="num">
                                      <p:cBhvr>
                                        <p:cTn id="22" dur="2000" fill="hold"/>
                                        <p:tgtEl>
                                          <p:spTgt spid="28"/>
                                        </p:tgtEl>
                                        <p:attrNameLst>
                                          <p:attrName>ppt_w</p:attrName>
                                        </p:attrNameLst>
                                      </p:cBhvr>
                                      <p:tavLst>
                                        <p:tav tm="0" fmla="#ppt_w*sin(2.5*pi*$)">
                                          <p:val>
                                            <p:fltVal val="0"/>
                                          </p:val>
                                        </p:tav>
                                        <p:tav tm="100000">
                                          <p:val>
                                            <p:fltVal val="1"/>
                                          </p:val>
                                        </p:tav>
                                      </p:tavLst>
                                    </p:anim>
                                    <p:anim calcmode="lin" valueType="num">
                                      <p:cBhvr>
                                        <p:cTn id="23"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000"/>
                                        <p:tgtEl>
                                          <p:spTgt spid="33"/>
                                        </p:tgtEl>
                                      </p:cBhvr>
                                    </p:animEffect>
                                    <p:anim calcmode="lin" valueType="num">
                                      <p:cBhvr>
                                        <p:cTn id="29" dur="2000" fill="hold"/>
                                        <p:tgtEl>
                                          <p:spTgt spid="33"/>
                                        </p:tgtEl>
                                        <p:attrNameLst>
                                          <p:attrName>ppt_w</p:attrName>
                                        </p:attrNameLst>
                                      </p:cBhvr>
                                      <p:tavLst>
                                        <p:tav tm="0" fmla="#ppt_w*sin(2.5*pi*$)">
                                          <p:val>
                                            <p:fltVal val="0"/>
                                          </p:val>
                                        </p:tav>
                                        <p:tav tm="100000">
                                          <p:val>
                                            <p:fltVal val="1"/>
                                          </p:val>
                                        </p:tav>
                                      </p:tavLst>
                                    </p:anim>
                                    <p:anim calcmode="lin" valueType="num">
                                      <p:cBhvr>
                                        <p:cTn id="30"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129C-11FB-2339-ECEB-E7077F13EAF1}"/>
              </a:ext>
            </a:extLst>
          </p:cNvPr>
          <p:cNvSpPr>
            <a:spLocks noGrp="1"/>
          </p:cNvSpPr>
          <p:nvPr>
            <p:ph type="title"/>
          </p:nvPr>
        </p:nvSpPr>
        <p:spPr>
          <a:xfrm>
            <a:off x="750367" y="0"/>
            <a:ext cx="10691265" cy="1371030"/>
          </a:xfrm>
        </p:spPr>
        <p:txBody>
          <a:bodyPr/>
          <a:lstStyle/>
          <a:p>
            <a:pPr algn="ctr"/>
            <a:r>
              <a:rPr lang="en-US" dirty="0"/>
              <a:t>Topic 5: Cloud Monitoring</a:t>
            </a:r>
          </a:p>
        </p:txBody>
      </p:sp>
      <p:sp>
        <p:nvSpPr>
          <p:cNvPr id="4" name="Content Placeholder 2">
            <a:extLst>
              <a:ext uri="{FF2B5EF4-FFF2-40B4-BE49-F238E27FC236}">
                <a16:creationId xmlns:a16="http://schemas.microsoft.com/office/drawing/2014/main" id="{11C1B34B-3089-CE67-2E99-F577EF1A5900}"/>
              </a:ext>
            </a:extLst>
          </p:cNvPr>
          <p:cNvSpPr txBox="1">
            <a:spLocks/>
          </p:cNvSpPr>
          <p:nvPr/>
        </p:nvSpPr>
        <p:spPr>
          <a:xfrm>
            <a:off x="800101" y="760396"/>
            <a:ext cx="10591799" cy="10587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Following the set up of cloud security is cloud monitoring. To monitor my data I set up action groups, notifications, alert rules, and tested the alerts.</a:t>
            </a:r>
          </a:p>
        </p:txBody>
      </p:sp>
      <p:grpSp>
        <p:nvGrpSpPr>
          <p:cNvPr id="9" name="Group 8">
            <a:extLst>
              <a:ext uri="{FF2B5EF4-FFF2-40B4-BE49-F238E27FC236}">
                <a16:creationId xmlns:a16="http://schemas.microsoft.com/office/drawing/2014/main" id="{0015FEEB-BE88-8AD7-F6E8-426ADA817A80}"/>
              </a:ext>
            </a:extLst>
          </p:cNvPr>
          <p:cNvGrpSpPr/>
          <p:nvPr/>
        </p:nvGrpSpPr>
        <p:grpSpPr>
          <a:xfrm>
            <a:off x="2137746" y="1701365"/>
            <a:ext cx="7817033" cy="4332522"/>
            <a:chOff x="2137746" y="1701365"/>
            <a:chExt cx="7817033" cy="4332522"/>
          </a:xfrm>
        </p:grpSpPr>
        <p:sp>
          <p:nvSpPr>
            <p:cNvPr id="6" name="TextBox 5">
              <a:extLst>
                <a:ext uri="{FF2B5EF4-FFF2-40B4-BE49-F238E27FC236}">
                  <a16:creationId xmlns:a16="http://schemas.microsoft.com/office/drawing/2014/main" id="{36BB4C86-D927-BA38-7977-9F5F7EFEA6BC}"/>
                </a:ext>
              </a:extLst>
            </p:cNvPr>
            <p:cNvSpPr txBox="1"/>
            <p:nvPr/>
          </p:nvSpPr>
          <p:spPr>
            <a:xfrm>
              <a:off x="2137746" y="1701365"/>
              <a:ext cx="7817033" cy="433252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r>
                <a:rPr lang="en-US" dirty="0">
                  <a:solidFill>
                    <a:srgbClr val="808080"/>
                  </a:solidFill>
                </a:rPr>
                <a:t>Setting Up Action Group and Notification</a:t>
              </a:r>
            </a:p>
          </p:txBody>
        </p:sp>
        <p:pic>
          <p:nvPicPr>
            <p:cNvPr id="8" name="Picture 7">
              <a:extLst>
                <a:ext uri="{FF2B5EF4-FFF2-40B4-BE49-F238E27FC236}">
                  <a16:creationId xmlns:a16="http://schemas.microsoft.com/office/drawing/2014/main" id="{CCC49CE9-7B4A-B547-9FAB-FC70B8FD06C2}"/>
                </a:ext>
              </a:extLst>
            </p:cNvPr>
            <p:cNvPicPr>
              <a:picLocks noChangeAspect="1"/>
            </p:cNvPicPr>
            <p:nvPr/>
          </p:nvPicPr>
          <p:blipFill>
            <a:blip r:embed="rId2"/>
            <a:stretch>
              <a:fillRect/>
            </a:stretch>
          </p:blipFill>
          <p:spPr>
            <a:xfrm>
              <a:off x="2148424" y="2399053"/>
              <a:ext cx="7806355" cy="3634834"/>
            </a:xfrm>
            <a:prstGeom prst="rect">
              <a:avLst/>
            </a:prstGeom>
          </p:spPr>
        </p:pic>
      </p:grpSp>
      <p:grpSp>
        <p:nvGrpSpPr>
          <p:cNvPr id="14" name="Group 13">
            <a:extLst>
              <a:ext uri="{FF2B5EF4-FFF2-40B4-BE49-F238E27FC236}">
                <a16:creationId xmlns:a16="http://schemas.microsoft.com/office/drawing/2014/main" id="{DC8C28D5-8A9E-6593-40BD-35C1DFF90460}"/>
              </a:ext>
            </a:extLst>
          </p:cNvPr>
          <p:cNvGrpSpPr/>
          <p:nvPr/>
        </p:nvGrpSpPr>
        <p:grpSpPr>
          <a:xfrm>
            <a:off x="2137746" y="1701364"/>
            <a:ext cx="7827711" cy="4332521"/>
            <a:chOff x="2137746" y="1701364"/>
            <a:chExt cx="7827711" cy="4332521"/>
          </a:xfrm>
        </p:grpSpPr>
        <p:sp>
          <p:nvSpPr>
            <p:cNvPr id="11" name="TextBox 10">
              <a:extLst>
                <a:ext uri="{FF2B5EF4-FFF2-40B4-BE49-F238E27FC236}">
                  <a16:creationId xmlns:a16="http://schemas.microsoft.com/office/drawing/2014/main" id="{FD6BC7DB-6E2F-DA64-46DC-AA2E4E01350A}"/>
                </a:ext>
              </a:extLst>
            </p:cNvPr>
            <p:cNvSpPr txBox="1"/>
            <p:nvPr/>
          </p:nvSpPr>
          <p:spPr>
            <a:xfrm>
              <a:off x="2148424" y="1701364"/>
              <a:ext cx="7817033" cy="433252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r>
                <a:rPr lang="en-US" dirty="0">
                  <a:solidFill>
                    <a:srgbClr val="808080"/>
                  </a:solidFill>
                </a:rPr>
                <a:t>Setting Up Alert Rules</a:t>
              </a:r>
            </a:p>
          </p:txBody>
        </p:sp>
        <p:pic>
          <p:nvPicPr>
            <p:cNvPr id="13" name="Picture 12">
              <a:extLst>
                <a:ext uri="{FF2B5EF4-FFF2-40B4-BE49-F238E27FC236}">
                  <a16:creationId xmlns:a16="http://schemas.microsoft.com/office/drawing/2014/main" id="{53BA384F-853E-EC92-9BA9-0CCD4CE2186D}"/>
                </a:ext>
              </a:extLst>
            </p:cNvPr>
            <p:cNvPicPr>
              <a:picLocks noChangeAspect="1"/>
            </p:cNvPicPr>
            <p:nvPr/>
          </p:nvPicPr>
          <p:blipFill>
            <a:blip r:embed="rId3"/>
            <a:stretch>
              <a:fillRect/>
            </a:stretch>
          </p:blipFill>
          <p:spPr>
            <a:xfrm>
              <a:off x="2137746" y="2335060"/>
              <a:ext cx="7817033" cy="3691830"/>
            </a:xfrm>
            <a:prstGeom prst="rect">
              <a:avLst/>
            </a:prstGeom>
          </p:spPr>
        </p:pic>
      </p:grpSp>
      <p:grpSp>
        <p:nvGrpSpPr>
          <p:cNvPr id="19" name="Group 18">
            <a:extLst>
              <a:ext uri="{FF2B5EF4-FFF2-40B4-BE49-F238E27FC236}">
                <a16:creationId xmlns:a16="http://schemas.microsoft.com/office/drawing/2014/main" id="{FA253CBF-6283-0D1B-A052-68244453A0C4}"/>
              </a:ext>
            </a:extLst>
          </p:cNvPr>
          <p:cNvGrpSpPr/>
          <p:nvPr/>
        </p:nvGrpSpPr>
        <p:grpSpPr>
          <a:xfrm>
            <a:off x="2137744" y="1694369"/>
            <a:ext cx="7817033" cy="4332521"/>
            <a:chOff x="2137744" y="1694369"/>
            <a:chExt cx="7817033" cy="4332521"/>
          </a:xfrm>
        </p:grpSpPr>
        <p:sp>
          <p:nvSpPr>
            <p:cNvPr id="16" name="TextBox 15">
              <a:extLst>
                <a:ext uri="{FF2B5EF4-FFF2-40B4-BE49-F238E27FC236}">
                  <a16:creationId xmlns:a16="http://schemas.microsoft.com/office/drawing/2014/main" id="{E5BFBF4C-EF9D-8293-8181-AEAB6C879745}"/>
                </a:ext>
              </a:extLst>
            </p:cNvPr>
            <p:cNvSpPr txBox="1"/>
            <p:nvPr/>
          </p:nvSpPr>
          <p:spPr>
            <a:xfrm>
              <a:off x="2137744" y="1694369"/>
              <a:ext cx="7817033" cy="4332521"/>
            </a:xfrm>
            <a:prstGeom prst="rect">
              <a:avLst/>
            </a:prstGeom>
            <a:solidFill>
              <a:srgbClr val="FFFFFF"/>
            </a:solidFill>
          </p:spPr>
          <p:txBody>
            <a:bodyPr wrap="square" rtlCol="0" anchor="t">
              <a:noAutofit/>
            </a:bodyPr>
            <a:lstStyle/>
            <a:p>
              <a:pPr algn="ctr"/>
              <a:endParaRPr lang="en-US" dirty="0">
                <a:solidFill>
                  <a:srgbClr val="808080"/>
                </a:solidFill>
              </a:endParaRPr>
            </a:p>
            <a:p>
              <a:pPr algn="ctr"/>
              <a:r>
                <a:rPr lang="en-US" dirty="0">
                  <a:solidFill>
                    <a:srgbClr val="808080"/>
                  </a:solidFill>
                </a:rPr>
                <a:t>Testing Alerts</a:t>
              </a:r>
            </a:p>
          </p:txBody>
        </p:sp>
        <p:pic>
          <p:nvPicPr>
            <p:cNvPr id="18" name="Picture 17">
              <a:extLst>
                <a:ext uri="{FF2B5EF4-FFF2-40B4-BE49-F238E27FC236}">
                  <a16:creationId xmlns:a16="http://schemas.microsoft.com/office/drawing/2014/main" id="{025EE0F7-6BE0-7E94-B29D-4DB6BB9592A3}"/>
                </a:ext>
              </a:extLst>
            </p:cNvPr>
            <p:cNvPicPr>
              <a:picLocks noChangeAspect="1"/>
            </p:cNvPicPr>
            <p:nvPr/>
          </p:nvPicPr>
          <p:blipFill rotWithShape="1">
            <a:blip r:embed="rId4"/>
            <a:srcRect l="26979" r="24456"/>
            <a:stretch/>
          </p:blipFill>
          <p:spPr>
            <a:xfrm>
              <a:off x="4506219" y="2280935"/>
              <a:ext cx="3080085" cy="3745955"/>
            </a:xfrm>
            <a:prstGeom prst="rect">
              <a:avLst/>
            </a:prstGeom>
          </p:spPr>
        </p:pic>
      </p:grpSp>
      <p:pic>
        <p:nvPicPr>
          <p:cNvPr id="21" name="Picture 20">
            <a:extLst>
              <a:ext uri="{FF2B5EF4-FFF2-40B4-BE49-F238E27FC236}">
                <a16:creationId xmlns:a16="http://schemas.microsoft.com/office/drawing/2014/main" id="{F03BCEA0-0CF9-A704-F818-4C725C264792}"/>
              </a:ext>
            </a:extLst>
          </p:cNvPr>
          <p:cNvPicPr>
            <a:picLocks noChangeAspect="1"/>
          </p:cNvPicPr>
          <p:nvPr/>
        </p:nvPicPr>
        <p:blipFill rotWithShape="1">
          <a:blip r:embed="rId5"/>
          <a:srcRect l="15031" r="2347"/>
          <a:stretch/>
        </p:blipFill>
        <p:spPr>
          <a:xfrm>
            <a:off x="3878981" y="2368152"/>
            <a:ext cx="5120640" cy="3665733"/>
          </a:xfrm>
          <a:prstGeom prst="rect">
            <a:avLst/>
          </a:prstGeom>
        </p:spPr>
      </p:pic>
    </p:spTree>
    <p:extLst>
      <p:ext uri="{BB962C8B-B14F-4D97-AF65-F5344CB8AC3E}">
        <p14:creationId xmlns:p14="http://schemas.microsoft.com/office/powerpoint/2010/main" val="2160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80">
                                          <p:stCondLst>
                                            <p:cond delay="0"/>
                                          </p:stCondLst>
                                        </p:cTn>
                                        <p:tgtEl>
                                          <p:spTgt spid="21"/>
                                        </p:tgtEl>
                                      </p:cBhvr>
                                    </p:animEffect>
                                    <p:anim calcmode="lin" valueType="num">
                                      <p:cBhvr>
                                        <p:cTn id="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7" dur="26">
                                          <p:stCondLst>
                                            <p:cond delay="650"/>
                                          </p:stCondLst>
                                        </p:cTn>
                                        <p:tgtEl>
                                          <p:spTgt spid="21"/>
                                        </p:tgtEl>
                                      </p:cBhvr>
                                      <p:to x="100000" y="60000"/>
                                    </p:animScale>
                                    <p:animScale>
                                      <p:cBhvr>
                                        <p:cTn id="68" dur="166" decel="50000">
                                          <p:stCondLst>
                                            <p:cond delay="676"/>
                                          </p:stCondLst>
                                        </p:cTn>
                                        <p:tgtEl>
                                          <p:spTgt spid="21"/>
                                        </p:tgtEl>
                                      </p:cBhvr>
                                      <p:to x="100000" y="100000"/>
                                    </p:animScale>
                                    <p:animScale>
                                      <p:cBhvr>
                                        <p:cTn id="69" dur="26">
                                          <p:stCondLst>
                                            <p:cond delay="1312"/>
                                          </p:stCondLst>
                                        </p:cTn>
                                        <p:tgtEl>
                                          <p:spTgt spid="21"/>
                                        </p:tgtEl>
                                      </p:cBhvr>
                                      <p:to x="100000" y="80000"/>
                                    </p:animScale>
                                    <p:animScale>
                                      <p:cBhvr>
                                        <p:cTn id="70" dur="166" decel="50000">
                                          <p:stCondLst>
                                            <p:cond delay="1338"/>
                                          </p:stCondLst>
                                        </p:cTn>
                                        <p:tgtEl>
                                          <p:spTgt spid="21"/>
                                        </p:tgtEl>
                                      </p:cBhvr>
                                      <p:to x="100000" y="100000"/>
                                    </p:animScale>
                                    <p:animScale>
                                      <p:cBhvr>
                                        <p:cTn id="71" dur="26">
                                          <p:stCondLst>
                                            <p:cond delay="1642"/>
                                          </p:stCondLst>
                                        </p:cTn>
                                        <p:tgtEl>
                                          <p:spTgt spid="21"/>
                                        </p:tgtEl>
                                      </p:cBhvr>
                                      <p:to x="100000" y="90000"/>
                                    </p:animScale>
                                    <p:animScale>
                                      <p:cBhvr>
                                        <p:cTn id="72" dur="166" decel="50000">
                                          <p:stCondLst>
                                            <p:cond delay="1668"/>
                                          </p:stCondLst>
                                        </p:cTn>
                                        <p:tgtEl>
                                          <p:spTgt spid="21"/>
                                        </p:tgtEl>
                                      </p:cBhvr>
                                      <p:to x="100000" y="100000"/>
                                    </p:animScale>
                                    <p:animScale>
                                      <p:cBhvr>
                                        <p:cTn id="73" dur="26">
                                          <p:stCondLst>
                                            <p:cond delay="1808"/>
                                          </p:stCondLst>
                                        </p:cTn>
                                        <p:tgtEl>
                                          <p:spTgt spid="21"/>
                                        </p:tgtEl>
                                      </p:cBhvr>
                                      <p:to x="100000" y="95000"/>
                                    </p:animScale>
                                    <p:animScale>
                                      <p:cBhvr>
                                        <p:cTn id="7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14" name="Rectangle 13">
            <a:extLst>
              <a:ext uri="{FF2B5EF4-FFF2-40B4-BE49-F238E27FC236}">
                <a16:creationId xmlns:a16="http://schemas.microsoft.com/office/drawing/2014/main" id="{AE99FF03-DD5A-4DE5-9633-AA461D9BB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A4E4D61-F894-40F8-50E7-3DFBFDD621FC}"/>
              </a:ext>
            </a:extLst>
          </p:cNvPr>
          <p:cNvSpPr>
            <a:spLocks noGrp="1"/>
          </p:cNvSpPr>
          <p:nvPr>
            <p:ph type="title"/>
          </p:nvPr>
        </p:nvSpPr>
        <p:spPr>
          <a:xfrm>
            <a:off x="4476640" y="160341"/>
            <a:ext cx="6404238" cy="1151862"/>
          </a:xfrm>
        </p:spPr>
        <p:txBody>
          <a:bodyPr vert="horz" lIns="91440" tIns="45720" rIns="91440" bIns="45720" rtlCol="0" anchor="t">
            <a:normAutofit/>
          </a:bodyPr>
          <a:lstStyle/>
          <a:p>
            <a:r>
              <a:rPr lang="en-US" sz="5400" dirty="0">
                <a:solidFill>
                  <a:schemeClr val="bg1"/>
                </a:solidFill>
              </a:rPr>
              <a:t>Summary</a:t>
            </a:r>
          </a:p>
        </p:txBody>
      </p:sp>
      <p:cxnSp>
        <p:nvCxnSpPr>
          <p:cNvPr id="16" name="Straight Connector 15">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6169" y="723900"/>
            <a:ext cx="0" cy="5334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24A57D-1AD0-CF99-DB46-CAD6818684A9}"/>
              </a:ext>
            </a:extLst>
          </p:cNvPr>
          <p:cNvSpPr txBox="1"/>
          <p:nvPr/>
        </p:nvSpPr>
        <p:spPr>
          <a:xfrm>
            <a:off x="4476640" y="1472544"/>
            <a:ext cx="6896899" cy="3955019"/>
          </a:xfrm>
          <a:prstGeom prst="rect">
            <a:avLst/>
          </a:prstGeom>
          <a:blipFill>
            <a:blip r:embed="rId2"/>
            <a:tile tx="0" ty="0" sx="100000" sy="100000" flip="none" algn="tl"/>
          </a:blipFill>
        </p:spPr>
        <p:txBody>
          <a:bodyPr wrap="square" rtlCol="0" anchor="t">
            <a:noAutofit/>
          </a:bodyPr>
          <a:lstStyle/>
          <a:p>
            <a:pPr marL="0" marR="0" algn="ctr">
              <a:lnSpc>
                <a:spcPct val="3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PowerPoint, I have briefly summarized my learning path regarding cloud computing. This path included starting a VM, connecting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subnets, ensuring VM security, managing cloud storage, and initiating cloud monitoring.</a:t>
            </a:r>
          </a:p>
        </p:txBody>
      </p:sp>
    </p:spTree>
    <p:extLst>
      <p:ext uri="{BB962C8B-B14F-4D97-AF65-F5344CB8AC3E}">
        <p14:creationId xmlns:p14="http://schemas.microsoft.com/office/powerpoint/2010/main" val="1670211092"/>
      </p:ext>
    </p:extLst>
  </p:cSld>
  <p:clrMapOvr>
    <a:masterClrMapping/>
  </p:clrMapOvr>
</p:sld>
</file>

<file path=ppt/theme/theme1.xml><?xml version="1.0" encoding="utf-8"?>
<a:theme xmlns:a="http://schemas.openxmlformats.org/drawingml/2006/main" name="Chronicl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4295</TotalTime>
  <Words>637</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Calisto MT</vt:lpstr>
      <vt:lpstr>Univers Condensed</vt:lpstr>
      <vt:lpstr>Wingdings</vt:lpstr>
      <vt:lpstr>ChronicleVTI</vt:lpstr>
      <vt:lpstr>Fundamentals of cloud computing By: Kassandra Moreno</vt:lpstr>
      <vt:lpstr>Overview</vt:lpstr>
      <vt:lpstr>Introduction</vt:lpstr>
      <vt:lpstr>Topic 1: Virtual Machine (VM) Instances</vt:lpstr>
      <vt:lpstr>Topic 2: Azure Vnet and Subnets </vt:lpstr>
      <vt:lpstr>Topic 3: Azure VM Security</vt:lpstr>
      <vt:lpstr>Topic 4: Cloud Storage</vt:lpstr>
      <vt:lpstr>Topic 5: Cloud Monitoring</vt:lpstr>
      <vt:lpstr>Summary</vt:lpstr>
      <vt:lpstr>Challenges</vt:lpstr>
      <vt:lpstr>Career skills Obtained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cloud computing By: Kassandra Moreno</dc:title>
  <dc:creator>Kassandra Moreno</dc:creator>
  <cp:lastModifiedBy>Kassandra Moreno</cp:lastModifiedBy>
  <cp:revision>1</cp:revision>
  <dcterms:created xsi:type="dcterms:W3CDTF">2022-08-14T21:14:08Z</dcterms:created>
  <dcterms:modified xsi:type="dcterms:W3CDTF">2022-08-24T10:47:36Z</dcterms:modified>
</cp:coreProperties>
</file>