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16"/>
  </p:notesMasterIdLst>
  <p:sldIdLst>
    <p:sldId id="256" r:id="rId2"/>
    <p:sldId id="269" r:id="rId3"/>
    <p:sldId id="258" r:id="rId4"/>
    <p:sldId id="262" r:id="rId5"/>
    <p:sldId id="264" r:id="rId6"/>
    <p:sldId id="261" r:id="rId7"/>
    <p:sldId id="265" r:id="rId8"/>
    <p:sldId id="263" r:id="rId9"/>
    <p:sldId id="266" r:id="rId10"/>
    <p:sldId id="270" r:id="rId11"/>
    <p:sldId id="267" r:id="rId12"/>
    <p:sldId id="268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3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07/relationships/hdphoto" Target="../media/hdphoto2.wdp"/><Relationship Id="rId1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07/relationships/hdphoto" Target="../media/hdphoto2.wdp"/><Relationship Id="rId1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AAE22-B750-4AC6-BD78-7CBE9B154E6F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BDC26-4EBD-4909-9085-D1AD2B687687}">
      <dgm:prSet phldrT="[Text]"/>
      <dgm:spPr>
        <a:solidFill>
          <a:schemeClr val="accent4">
            <a:lumMod val="20000"/>
            <a:lumOff val="80000"/>
            <a:alpha val="40000"/>
          </a:schemeClr>
        </a:solidFill>
      </dgm:spPr>
      <dgm:t>
        <a:bodyPr/>
        <a:lstStyle/>
        <a:p>
          <a:r>
            <a:rPr lang="en-US"/>
            <a:t>Closed Door</a:t>
          </a:r>
        </a:p>
      </dgm:t>
    </dgm:pt>
    <dgm:pt modelId="{97AD9C0E-8484-4B7E-A50A-6138CBE5DE37}" type="parTrans" cxnId="{C9C0AAFE-8B89-4FD0-9537-31E870A3F7B1}">
      <dgm:prSet/>
      <dgm:spPr/>
      <dgm:t>
        <a:bodyPr/>
        <a:lstStyle/>
        <a:p>
          <a:endParaRPr lang="en-US"/>
        </a:p>
      </dgm:t>
    </dgm:pt>
    <dgm:pt modelId="{971A1FD3-A432-4356-901F-E6E06EFB2DE1}" type="sibTrans" cxnId="{C9C0AAFE-8B89-4FD0-9537-31E870A3F7B1}">
      <dgm:prSet/>
      <dgm:spPr/>
      <dgm:t>
        <a:bodyPr/>
        <a:lstStyle/>
        <a:p>
          <a:endParaRPr lang="en-US"/>
        </a:p>
      </dgm:t>
    </dgm:pt>
    <dgm:pt modelId="{81A5DA40-D1D4-4D3C-A406-6AA21D0CE789}">
      <dgm:prSet phldrT="[Text]"/>
      <dgm:spPr>
        <a:solidFill>
          <a:schemeClr val="accent4">
            <a:lumMod val="40000"/>
            <a:lumOff val="60000"/>
            <a:alpha val="40000"/>
          </a:schemeClr>
        </a:solidFill>
      </dgm:spPr>
      <dgm:t>
        <a:bodyPr/>
        <a:lstStyle/>
        <a:p>
          <a:r>
            <a:rPr lang="en-US"/>
            <a:t>Open Door</a:t>
          </a:r>
        </a:p>
      </dgm:t>
    </dgm:pt>
    <dgm:pt modelId="{B8F994DF-2309-46E3-AA10-D1907E1943F3}" type="parTrans" cxnId="{53C95F62-D9AA-481A-BB0D-A232B9215EE6}">
      <dgm:prSet/>
      <dgm:spPr/>
      <dgm:t>
        <a:bodyPr/>
        <a:lstStyle/>
        <a:p>
          <a:endParaRPr lang="en-US"/>
        </a:p>
      </dgm:t>
    </dgm:pt>
    <dgm:pt modelId="{F6F774AB-592E-44A9-8E55-41660C330D75}" type="sibTrans" cxnId="{53C95F62-D9AA-481A-BB0D-A232B9215EE6}">
      <dgm:prSet/>
      <dgm:spPr/>
      <dgm:t>
        <a:bodyPr/>
        <a:lstStyle/>
        <a:p>
          <a:endParaRPr lang="en-US"/>
        </a:p>
      </dgm:t>
    </dgm:pt>
    <dgm:pt modelId="{7138822B-7E3F-482B-A92B-BDB79964049E}">
      <dgm:prSet phldrT="[Text]"/>
      <dgm:spPr>
        <a:solidFill>
          <a:schemeClr val="accent4">
            <a:lumMod val="60000"/>
            <a:lumOff val="40000"/>
            <a:alpha val="40000"/>
          </a:schemeClr>
        </a:solidFill>
      </dgm:spPr>
      <dgm:t>
        <a:bodyPr/>
        <a:lstStyle/>
        <a:p>
          <a:r>
            <a:rPr lang="en-US"/>
            <a:t>Serial Monitor Translation</a:t>
          </a:r>
        </a:p>
      </dgm:t>
    </dgm:pt>
    <dgm:pt modelId="{2F7464AC-F4C2-4A73-A9EA-20D39CCB8269}" type="parTrans" cxnId="{9D99D5BC-1698-49E3-9C12-EC19348D834E}">
      <dgm:prSet/>
      <dgm:spPr/>
      <dgm:t>
        <a:bodyPr/>
        <a:lstStyle/>
        <a:p>
          <a:endParaRPr lang="en-US"/>
        </a:p>
      </dgm:t>
    </dgm:pt>
    <dgm:pt modelId="{1E14C037-1E86-46F1-8899-2DD62725B208}" type="sibTrans" cxnId="{9D99D5BC-1698-49E3-9C12-EC19348D834E}">
      <dgm:prSet/>
      <dgm:spPr/>
      <dgm:t>
        <a:bodyPr/>
        <a:lstStyle/>
        <a:p>
          <a:endParaRPr lang="en-US"/>
        </a:p>
      </dgm:t>
    </dgm:pt>
    <dgm:pt modelId="{CA02C76F-0FF6-47F4-AE96-586B4C526E3D}" type="pres">
      <dgm:prSet presAssocID="{A53AAE22-B750-4AC6-BD78-7CBE9B154E6F}" presName="Name0" presStyleCnt="0">
        <dgm:presLayoutVars>
          <dgm:dir/>
          <dgm:resizeHandles val="exact"/>
        </dgm:presLayoutVars>
      </dgm:prSet>
      <dgm:spPr/>
    </dgm:pt>
    <dgm:pt modelId="{5F5A4B0D-FD0D-42AA-AF7B-C2E52788795F}" type="pres">
      <dgm:prSet presAssocID="{2F7BDC26-4EBD-4909-9085-D1AD2B687687}" presName="composite" presStyleCnt="0"/>
      <dgm:spPr/>
    </dgm:pt>
    <dgm:pt modelId="{CDBB28C8-ED72-4799-B1D8-6E37F3A9E05C}" type="pres">
      <dgm:prSet presAssocID="{2F7BDC26-4EBD-4909-9085-D1AD2B687687}" presName="rect1" presStyleLbl="bgShp" presStyleIdx="0" presStyleCnt="3" custLinFactNeighborX="-979" custLinFactNeighborY="-7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softEdge rad="139700"/>
        </a:effectLst>
      </dgm:spPr>
    </dgm:pt>
    <dgm:pt modelId="{4CFCBF3F-E78E-419E-863A-377E8E3BFF39}" type="pres">
      <dgm:prSet presAssocID="{2F7BDC26-4EBD-4909-9085-D1AD2B687687}" presName="rect2" presStyleLbl="trBgShp" presStyleIdx="0" presStyleCnt="3" custLinFactY="64148" custLinFactNeighborX="541" custLinFactNeighborY="100000">
        <dgm:presLayoutVars>
          <dgm:bulletEnabled val="1"/>
        </dgm:presLayoutVars>
      </dgm:prSet>
      <dgm:spPr/>
    </dgm:pt>
    <dgm:pt modelId="{5367E7C9-642E-4E8D-A79D-F006AB32CA61}" type="pres">
      <dgm:prSet presAssocID="{971A1FD3-A432-4356-901F-E6E06EFB2DE1}" presName="sibTrans" presStyleCnt="0"/>
      <dgm:spPr/>
    </dgm:pt>
    <dgm:pt modelId="{9212B0AD-5FA2-4C0B-8E96-76A9B759AC3F}" type="pres">
      <dgm:prSet presAssocID="{81A5DA40-D1D4-4D3C-A406-6AA21D0CE789}" presName="composite" presStyleCnt="0"/>
      <dgm:spPr/>
    </dgm:pt>
    <dgm:pt modelId="{16A8E8C6-7BA7-4ED8-A2FF-A6146206ED11}" type="pres">
      <dgm:prSet presAssocID="{81A5DA40-D1D4-4D3C-A406-6AA21D0CE789}" presName="rect1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softEdge rad="101600"/>
        </a:effectLst>
      </dgm:spPr>
    </dgm:pt>
    <dgm:pt modelId="{203CF00F-FF80-428A-BC22-41A5F44AE3AC}" type="pres">
      <dgm:prSet presAssocID="{81A5DA40-D1D4-4D3C-A406-6AA21D0CE789}" presName="rect2" presStyleLbl="trBgShp" presStyleIdx="1" presStyleCnt="3" custLinFactY="63550" custLinFactNeighborX="2285" custLinFactNeighborY="100000">
        <dgm:presLayoutVars>
          <dgm:bulletEnabled val="1"/>
        </dgm:presLayoutVars>
      </dgm:prSet>
      <dgm:spPr/>
    </dgm:pt>
    <dgm:pt modelId="{6BDE1781-0226-4A78-B68E-8D5A817A235B}" type="pres">
      <dgm:prSet presAssocID="{F6F774AB-592E-44A9-8E55-41660C330D75}" presName="sibTrans" presStyleCnt="0"/>
      <dgm:spPr/>
    </dgm:pt>
    <dgm:pt modelId="{C4FDF521-E6F3-4270-86CD-02EAA2EEE771}" type="pres">
      <dgm:prSet presAssocID="{7138822B-7E3F-482B-A92B-BDB79964049E}" presName="composite" presStyleCnt="0"/>
      <dgm:spPr/>
    </dgm:pt>
    <dgm:pt modelId="{326CABF3-C401-46DB-9A39-E96DCD72CEAB}" type="pres">
      <dgm:prSet presAssocID="{7138822B-7E3F-482B-A92B-BDB79964049E}" presName="rect1" presStyleLbl="bgShp" presStyleIdx="2" presStyleCnt="3"/>
      <dgm:spPr>
        <a:blipFill dpi="0" rotWithShape="1"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softEdge rad="63500"/>
        </a:effectLst>
      </dgm:spPr>
    </dgm:pt>
    <dgm:pt modelId="{90FD4FCE-E66B-4009-ABFC-0BA5B009E748}" type="pres">
      <dgm:prSet presAssocID="{7138822B-7E3F-482B-A92B-BDB79964049E}" presName="rect2" presStyleLbl="trBgShp" presStyleIdx="2" presStyleCnt="3" custLinFactY="63550" custLinFactNeighborX="1091" custLinFactNeighborY="100000">
        <dgm:presLayoutVars>
          <dgm:bulletEnabled val="1"/>
        </dgm:presLayoutVars>
      </dgm:prSet>
      <dgm:spPr/>
    </dgm:pt>
  </dgm:ptLst>
  <dgm:cxnLst>
    <dgm:cxn modelId="{53C95F62-D9AA-481A-BB0D-A232B9215EE6}" srcId="{A53AAE22-B750-4AC6-BD78-7CBE9B154E6F}" destId="{81A5DA40-D1D4-4D3C-A406-6AA21D0CE789}" srcOrd="1" destOrd="0" parTransId="{B8F994DF-2309-46E3-AA10-D1907E1943F3}" sibTransId="{F6F774AB-592E-44A9-8E55-41660C330D75}"/>
    <dgm:cxn modelId="{C9942D50-6732-4146-A2B1-3C7DC3599CE6}" type="presOf" srcId="{2F7BDC26-4EBD-4909-9085-D1AD2B687687}" destId="{4CFCBF3F-E78E-419E-863A-377E8E3BFF39}" srcOrd="0" destOrd="0" presId="urn:microsoft.com/office/officeart/2008/layout/BendingPictureSemiTransparentText"/>
    <dgm:cxn modelId="{C09F7C8E-7382-407B-B28E-432506EE03C2}" type="presOf" srcId="{81A5DA40-D1D4-4D3C-A406-6AA21D0CE789}" destId="{203CF00F-FF80-428A-BC22-41A5F44AE3AC}" srcOrd="0" destOrd="0" presId="urn:microsoft.com/office/officeart/2008/layout/BendingPictureSemiTransparentText"/>
    <dgm:cxn modelId="{9D99D5BC-1698-49E3-9C12-EC19348D834E}" srcId="{A53AAE22-B750-4AC6-BD78-7CBE9B154E6F}" destId="{7138822B-7E3F-482B-A92B-BDB79964049E}" srcOrd="2" destOrd="0" parTransId="{2F7464AC-F4C2-4A73-A9EA-20D39CCB8269}" sibTransId="{1E14C037-1E86-46F1-8899-2DD62725B208}"/>
    <dgm:cxn modelId="{3BEF3FCC-FCA1-43B8-987F-19CC9A52464A}" type="presOf" srcId="{A53AAE22-B750-4AC6-BD78-7CBE9B154E6F}" destId="{CA02C76F-0FF6-47F4-AE96-586B4C526E3D}" srcOrd="0" destOrd="0" presId="urn:microsoft.com/office/officeart/2008/layout/BendingPictureSemiTransparentText"/>
    <dgm:cxn modelId="{C9C0AAFE-8B89-4FD0-9537-31E870A3F7B1}" srcId="{A53AAE22-B750-4AC6-BD78-7CBE9B154E6F}" destId="{2F7BDC26-4EBD-4909-9085-D1AD2B687687}" srcOrd="0" destOrd="0" parTransId="{97AD9C0E-8484-4B7E-A50A-6138CBE5DE37}" sibTransId="{971A1FD3-A432-4356-901F-E6E06EFB2DE1}"/>
    <dgm:cxn modelId="{22317CFF-6822-4F9D-9272-B25DA73DF2CE}" type="presOf" srcId="{7138822B-7E3F-482B-A92B-BDB79964049E}" destId="{90FD4FCE-E66B-4009-ABFC-0BA5B009E748}" srcOrd="0" destOrd="0" presId="urn:microsoft.com/office/officeart/2008/layout/BendingPictureSemiTransparentText"/>
    <dgm:cxn modelId="{89977EC9-A7BC-46E8-8BCD-787869F04958}" type="presParOf" srcId="{CA02C76F-0FF6-47F4-AE96-586B4C526E3D}" destId="{5F5A4B0D-FD0D-42AA-AF7B-C2E52788795F}" srcOrd="0" destOrd="0" presId="urn:microsoft.com/office/officeart/2008/layout/BendingPictureSemiTransparentText"/>
    <dgm:cxn modelId="{BE06B7F5-B28A-445A-B2A6-AFB107AC2B63}" type="presParOf" srcId="{5F5A4B0D-FD0D-42AA-AF7B-C2E52788795F}" destId="{CDBB28C8-ED72-4799-B1D8-6E37F3A9E05C}" srcOrd="0" destOrd="0" presId="urn:microsoft.com/office/officeart/2008/layout/BendingPictureSemiTransparentText"/>
    <dgm:cxn modelId="{D18CA690-D67D-40A5-BB9F-0282A788CCBA}" type="presParOf" srcId="{5F5A4B0D-FD0D-42AA-AF7B-C2E52788795F}" destId="{4CFCBF3F-E78E-419E-863A-377E8E3BFF39}" srcOrd="1" destOrd="0" presId="urn:microsoft.com/office/officeart/2008/layout/BendingPictureSemiTransparentText"/>
    <dgm:cxn modelId="{A1B4A56C-73E4-4277-8841-E913810A6FBE}" type="presParOf" srcId="{CA02C76F-0FF6-47F4-AE96-586B4C526E3D}" destId="{5367E7C9-642E-4E8D-A79D-F006AB32CA61}" srcOrd="1" destOrd="0" presId="urn:microsoft.com/office/officeart/2008/layout/BendingPictureSemiTransparentText"/>
    <dgm:cxn modelId="{2A78DD61-7607-4ABE-989B-33445A84A152}" type="presParOf" srcId="{CA02C76F-0FF6-47F4-AE96-586B4C526E3D}" destId="{9212B0AD-5FA2-4C0B-8E96-76A9B759AC3F}" srcOrd="2" destOrd="0" presId="urn:microsoft.com/office/officeart/2008/layout/BendingPictureSemiTransparentText"/>
    <dgm:cxn modelId="{D38D900D-A16C-4BC5-B94E-E369D440C099}" type="presParOf" srcId="{9212B0AD-5FA2-4C0B-8E96-76A9B759AC3F}" destId="{16A8E8C6-7BA7-4ED8-A2FF-A6146206ED11}" srcOrd="0" destOrd="0" presId="urn:microsoft.com/office/officeart/2008/layout/BendingPictureSemiTransparentText"/>
    <dgm:cxn modelId="{10D14B71-0653-4B3C-8CA2-18C2FFE8D1E1}" type="presParOf" srcId="{9212B0AD-5FA2-4C0B-8E96-76A9B759AC3F}" destId="{203CF00F-FF80-428A-BC22-41A5F44AE3AC}" srcOrd="1" destOrd="0" presId="urn:microsoft.com/office/officeart/2008/layout/BendingPictureSemiTransparentText"/>
    <dgm:cxn modelId="{ED44720B-957A-4730-86E2-818E79202001}" type="presParOf" srcId="{CA02C76F-0FF6-47F4-AE96-586B4C526E3D}" destId="{6BDE1781-0226-4A78-B68E-8D5A817A235B}" srcOrd="3" destOrd="0" presId="urn:microsoft.com/office/officeart/2008/layout/BendingPictureSemiTransparentText"/>
    <dgm:cxn modelId="{A66EE977-72E2-49EF-9A83-6C4D61DEEF39}" type="presParOf" srcId="{CA02C76F-0FF6-47F4-AE96-586B4C526E3D}" destId="{C4FDF521-E6F3-4270-86CD-02EAA2EEE771}" srcOrd="4" destOrd="0" presId="urn:microsoft.com/office/officeart/2008/layout/BendingPictureSemiTransparentText"/>
    <dgm:cxn modelId="{EB427EA8-DA4B-45D0-B9A3-F93FDE34C317}" type="presParOf" srcId="{C4FDF521-E6F3-4270-86CD-02EAA2EEE771}" destId="{326CABF3-C401-46DB-9A39-E96DCD72CEAB}" srcOrd="0" destOrd="0" presId="urn:microsoft.com/office/officeart/2008/layout/BendingPictureSemiTransparentText"/>
    <dgm:cxn modelId="{1E5A1157-8397-4CDD-B1C2-69A3D31BB2A9}" type="presParOf" srcId="{C4FDF521-E6F3-4270-86CD-02EAA2EEE771}" destId="{90FD4FCE-E66B-4009-ABFC-0BA5B009E74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50FEAF-8CFC-4D4E-AAFE-92DB357D7314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8961A-D253-4F9E-9B04-3E13FA8909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Green Light</a:t>
          </a:r>
        </a:p>
      </dgm:t>
    </dgm:pt>
    <dgm:pt modelId="{24FC0E03-CDC6-4D31-9390-7D6346032D0D}" type="parTrans" cxnId="{312D5A73-8CAB-4145-A1B5-64FBB2244B58}">
      <dgm:prSet/>
      <dgm:spPr/>
      <dgm:t>
        <a:bodyPr/>
        <a:lstStyle/>
        <a:p>
          <a:endParaRPr lang="en-US"/>
        </a:p>
      </dgm:t>
    </dgm:pt>
    <dgm:pt modelId="{D158C7C8-833C-4615-AE53-52E707236B08}" type="sibTrans" cxnId="{312D5A73-8CAB-4145-A1B5-64FBB2244B58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A23FFE1C-4F98-47A3-9944-468777BE3B87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No Warning</a:t>
          </a:r>
        </a:p>
      </dgm:t>
    </dgm:pt>
    <dgm:pt modelId="{47EBB563-9331-4A04-A8E7-D722B5EA539A}" type="parTrans" cxnId="{16491EEE-B0A6-4A28-ADBB-62622E3B968E}">
      <dgm:prSet/>
      <dgm:spPr/>
      <dgm:t>
        <a:bodyPr/>
        <a:lstStyle/>
        <a:p>
          <a:endParaRPr lang="en-US"/>
        </a:p>
      </dgm:t>
    </dgm:pt>
    <dgm:pt modelId="{DC221559-F4B5-446E-87F5-64D56C106532}" type="sibTrans" cxnId="{16491EEE-B0A6-4A28-ADBB-62622E3B968E}">
      <dgm:prSet/>
      <dgm:spPr/>
      <dgm:t>
        <a:bodyPr/>
        <a:lstStyle/>
        <a:p>
          <a:endParaRPr lang="en-US"/>
        </a:p>
      </dgm:t>
    </dgm:pt>
    <dgm:pt modelId="{2C07055A-8DD7-438C-B1A2-F8AC48EA001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Out of coded range</a:t>
          </a:r>
        </a:p>
      </dgm:t>
    </dgm:pt>
    <dgm:pt modelId="{66CFCD6A-F0DC-434A-8D7B-8778A21C3928}" type="parTrans" cxnId="{5EFDFEAF-CB79-4FA8-9CA5-D8681C2BE9F5}">
      <dgm:prSet/>
      <dgm:spPr/>
      <dgm:t>
        <a:bodyPr/>
        <a:lstStyle/>
        <a:p>
          <a:endParaRPr lang="en-US"/>
        </a:p>
      </dgm:t>
    </dgm:pt>
    <dgm:pt modelId="{CEA4D1A8-A23E-4A26-B285-DC7CFB1750CA}" type="sibTrans" cxnId="{5EFDFEAF-CB79-4FA8-9CA5-D8681C2BE9F5}">
      <dgm:prSet/>
      <dgm:spPr/>
      <dgm:t>
        <a:bodyPr/>
        <a:lstStyle/>
        <a:p>
          <a:endParaRPr lang="en-US"/>
        </a:p>
      </dgm:t>
    </dgm:pt>
    <dgm:pt modelId="{B2F6B141-9CDF-4816-ADB7-7BE98E23104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Yellow Light</a:t>
          </a:r>
        </a:p>
      </dgm:t>
    </dgm:pt>
    <dgm:pt modelId="{75B8F7E2-757D-4D76-8678-D51B26D8EBDB}" type="parTrans" cxnId="{9CA2DB47-4FE7-4115-923B-F5EC0D15194D}">
      <dgm:prSet/>
      <dgm:spPr/>
      <dgm:t>
        <a:bodyPr/>
        <a:lstStyle/>
        <a:p>
          <a:endParaRPr lang="en-US"/>
        </a:p>
      </dgm:t>
    </dgm:pt>
    <dgm:pt modelId="{154FCC84-C099-4A70-A17A-356993F8D6EF}" type="sibTrans" cxnId="{9CA2DB47-4FE7-4115-923B-F5EC0D15194D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688F786-7A9F-4D1F-B71C-6E3846C0119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Warning</a:t>
          </a:r>
        </a:p>
      </dgm:t>
    </dgm:pt>
    <dgm:pt modelId="{1BD0C5BD-E3DD-4B9C-AE6D-C622C9E167BE}" type="parTrans" cxnId="{5AABAB22-A6D3-4887-AE64-9E023E217911}">
      <dgm:prSet/>
      <dgm:spPr/>
      <dgm:t>
        <a:bodyPr/>
        <a:lstStyle/>
        <a:p>
          <a:endParaRPr lang="en-US"/>
        </a:p>
      </dgm:t>
    </dgm:pt>
    <dgm:pt modelId="{11D212AE-E675-4EE3-9B24-51FCA7B94552}" type="sibTrans" cxnId="{5AABAB22-A6D3-4887-AE64-9E023E217911}">
      <dgm:prSet/>
      <dgm:spPr/>
      <dgm:t>
        <a:bodyPr/>
        <a:lstStyle/>
        <a:p>
          <a:endParaRPr lang="en-US"/>
        </a:p>
      </dgm:t>
    </dgm:pt>
    <dgm:pt modelId="{B795A88C-D14F-4652-B28D-BE431025318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Close to coded range</a:t>
          </a:r>
        </a:p>
      </dgm:t>
    </dgm:pt>
    <dgm:pt modelId="{AA0CB96C-DB80-433B-9859-BF6CE306EF91}" type="parTrans" cxnId="{76C38F65-73CC-4933-816E-CA49768ECA43}">
      <dgm:prSet/>
      <dgm:spPr/>
      <dgm:t>
        <a:bodyPr/>
        <a:lstStyle/>
        <a:p>
          <a:endParaRPr lang="en-US"/>
        </a:p>
      </dgm:t>
    </dgm:pt>
    <dgm:pt modelId="{226656BA-64EC-47EC-ADB8-17BFE7DD2F6F}" type="sibTrans" cxnId="{76C38F65-73CC-4933-816E-CA49768ECA43}">
      <dgm:prSet/>
      <dgm:spPr/>
      <dgm:t>
        <a:bodyPr/>
        <a:lstStyle/>
        <a:p>
          <a:endParaRPr lang="en-US"/>
        </a:p>
      </dgm:t>
    </dgm:pt>
    <dgm:pt modelId="{2C09A686-B5EF-41D3-8A23-D33F9DB0222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Red Light</a:t>
          </a:r>
        </a:p>
      </dgm:t>
    </dgm:pt>
    <dgm:pt modelId="{770B7782-5F4C-4ABC-B3A4-B49D3C56DF8C}" type="sibTrans" cxnId="{EF5D83CF-38A9-46D4-8152-AC2C7764AD5A}">
      <dgm:prSet/>
      <dgm:spPr/>
      <dgm:t>
        <a:bodyPr/>
        <a:lstStyle/>
        <a:p>
          <a:endParaRPr lang="en-US"/>
        </a:p>
      </dgm:t>
    </dgm:pt>
    <dgm:pt modelId="{09C088A8-8F35-4EDF-AD1F-679A057E908F}" type="parTrans" cxnId="{EF5D83CF-38A9-46D4-8152-AC2C7764AD5A}">
      <dgm:prSet/>
      <dgm:spPr/>
      <dgm:t>
        <a:bodyPr/>
        <a:lstStyle/>
        <a:p>
          <a:endParaRPr lang="en-US"/>
        </a:p>
      </dgm:t>
    </dgm:pt>
    <dgm:pt modelId="{1253DD75-2661-4973-B44E-0B246C0A946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Alert</a:t>
          </a:r>
        </a:p>
      </dgm:t>
    </dgm:pt>
    <dgm:pt modelId="{D3B849BC-BEEF-46BD-9242-1542EC82C160}" type="sibTrans" cxnId="{4EF2DCF9-A62B-476F-9077-1A04EB3B6F6D}">
      <dgm:prSet/>
      <dgm:spPr/>
      <dgm:t>
        <a:bodyPr/>
        <a:lstStyle/>
        <a:p>
          <a:endParaRPr lang="en-US"/>
        </a:p>
      </dgm:t>
    </dgm:pt>
    <dgm:pt modelId="{95EF2909-039F-42C8-9136-E6EE0BAE13E8}" type="parTrans" cxnId="{4EF2DCF9-A62B-476F-9077-1A04EB3B6F6D}">
      <dgm:prSet/>
      <dgm:spPr/>
      <dgm:t>
        <a:bodyPr/>
        <a:lstStyle/>
        <a:p>
          <a:endParaRPr lang="en-US"/>
        </a:p>
      </dgm:t>
    </dgm:pt>
    <dgm:pt modelId="{AA2BFEB1-5D1A-4C16-BE9D-89D6A61E231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Alert range</a:t>
          </a:r>
        </a:p>
      </dgm:t>
    </dgm:pt>
    <dgm:pt modelId="{FEE2F30D-C6F8-4C94-8B12-524B9A4AD47C}" type="sibTrans" cxnId="{9C745BBB-3105-4B9C-AB5B-B69D90C136A5}">
      <dgm:prSet/>
      <dgm:spPr/>
      <dgm:t>
        <a:bodyPr/>
        <a:lstStyle/>
        <a:p>
          <a:endParaRPr lang="en-US"/>
        </a:p>
      </dgm:t>
    </dgm:pt>
    <dgm:pt modelId="{74C48836-4C9F-484D-83F9-5B24458A9864}" type="parTrans" cxnId="{9C745BBB-3105-4B9C-AB5B-B69D90C136A5}">
      <dgm:prSet/>
      <dgm:spPr/>
      <dgm:t>
        <a:bodyPr/>
        <a:lstStyle/>
        <a:p>
          <a:endParaRPr lang="en-US"/>
        </a:p>
      </dgm:t>
    </dgm:pt>
    <dgm:pt modelId="{41D95F63-9D44-46CE-B791-AF4E3C579407}" type="pres">
      <dgm:prSet presAssocID="{3950FEAF-8CFC-4D4E-AAFE-92DB357D7314}" presName="Name0" presStyleCnt="0">
        <dgm:presLayoutVars>
          <dgm:dir/>
          <dgm:resizeHandles val="exact"/>
        </dgm:presLayoutVars>
      </dgm:prSet>
      <dgm:spPr/>
    </dgm:pt>
    <dgm:pt modelId="{6134F171-F3AF-447C-ABF1-E86489275C2E}" type="pres">
      <dgm:prSet presAssocID="{A998961A-D253-4F9E-9B04-3E13FA8909F8}" presName="composite" presStyleCnt="0"/>
      <dgm:spPr/>
    </dgm:pt>
    <dgm:pt modelId="{A6E3662D-92FA-47D4-888B-6B86CCEDD4B0}" type="pres">
      <dgm:prSet presAssocID="{A998961A-D253-4F9E-9B04-3E13FA8909F8}" presName="imagSh" presStyleLbl="bgImgPlace1" presStyleIdx="0" presStyleCnt="3" custScaleY="11597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54" r="-3154"/>
          </a:stretch>
        </a:blipFill>
        <a:effectLst>
          <a:softEdge rad="254000"/>
        </a:effectLst>
      </dgm:spPr>
    </dgm:pt>
    <dgm:pt modelId="{11CEE8B2-42EB-4AE1-AFAE-E9D182DC11A6}" type="pres">
      <dgm:prSet presAssocID="{A998961A-D253-4F9E-9B04-3E13FA8909F8}" presName="txNode" presStyleLbl="node1" presStyleIdx="0" presStyleCnt="3" custScaleY="34147" custLinFactNeighborX="-19241" custLinFactNeighborY="32607">
        <dgm:presLayoutVars>
          <dgm:bulletEnabled val="1"/>
        </dgm:presLayoutVars>
      </dgm:prSet>
      <dgm:spPr/>
    </dgm:pt>
    <dgm:pt modelId="{248C80F2-B985-4FFA-9A80-9AB481D43EBA}" type="pres">
      <dgm:prSet presAssocID="{D158C7C8-833C-4615-AE53-52E707236B08}" presName="sibTrans" presStyleLbl="sibTrans2D1" presStyleIdx="0" presStyleCnt="2"/>
      <dgm:spPr/>
    </dgm:pt>
    <dgm:pt modelId="{70A1BE49-8E01-4391-9743-6D1ECA1D4C9B}" type="pres">
      <dgm:prSet presAssocID="{D158C7C8-833C-4615-AE53-52E707236B08}" presName="connTx" presStyleLbl="sibTrans2D1" presStyleIdx="0" presStyleCnt="2"/>
      <dgm:spPr/>
    </dgm:pt>
    <dgm:pt modelId="{A5784568-4259-49D3-9128-9FC6C691F6CC}" type="pres">
      <dgm:prSet presAssocID="{B2F6B141-9CDF-4816-ADB7-7BE98E231041}" presName="composite" presStyleCnt="0"/>
      <dgm:spPr/>
    </dgm:pt>
    <dgm:pt modelId="{16D427EA-BA30-4D63-B957-242096473727}" type="pres">
      <dgm:prSet presAssocID="{B2F6B141-9CDF-4816-ADB7-7BE98E231041}" presName="imagSh" presStyleLbl="bgImgPlace1" presStyleIdx="1" presStyleCnt="3" custScaleY="115971" custLinFactNeighborX="2443" custLinFactNeighborY="41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>
          <a:softEdge rad="254000"/>
        </a:effectLst>
      </dgm:spPr>
    </dgm:pt>
    <dgm:pt modelId="{908C1E45-99E7-4E37-8808-815A0CF178DD}" type="pres">
      <dgm:prSet presAssocID="{B2F6B141-9CDF-4816-ADB7-7BE98E231041}" presName="txNode" presStyleLbl="node1" presStyleIdx="1" presStyleCnt="3" custScaleY="34226" custLinFactNeighborX="-16009" custLinFactNeighborY="31376">
        <dgm:presLayoutVars>
          <dgm:bulletEnabled val="1"/>
        </dgm:presLayoutVars>
      </dgm:prSet>
      <dgm:spPr/>
    </dgm:pt>
    <dgm:pt modelId="{CB6922CD-2BD9-4578-964B-6833F0A4CCD6}" type="pres">
      <dgm:prSet presAssocID="{154FCC84-C099-4A70-A17A-356993F8D6EF}" presName="sibTrans" presStyleLbl="sibTrans2D1" presStyleIdx="1" presStyleCnt="2"/>
      <dgm:spPr/>
    </dgm:pt>
    <dgm:pt modelId="{FF122CEB-01F9-4FB2-88EF-820364746C68}" type="pres">
      <dgm:prSet presAssocID="{154FCC84-C099-4A70-A17A-356993F8D6EF}" presName="connTx" presStyleLbl="sibTrans2D1" presStyleIdx="1" presStyleCnt="2"/>
      <dgm:spPr/>
    </dgm:pt>
    <dgm:pt modelId="{E3DD3107-31D8-466E-A31A-7E463F0D622C}" type="pres">
      <dgm:prSet presAssocID="{2C09A686-B5EF-41D3-8A23-D33F9DB02227}" presName="composite" presStyleCnt="0"/>
      <dgm:spPr/>
    </dgm:pt>
    <dgm:pt modelId="{EFF1736C-1F68-425C-BE4C-0AC5D6119020}" type="pres">
      <dgm:prSet presAssocID="{2C09A686-B5EF-41D3-8A23-D33F9DB02227}" presName="imagSh" presStyleLbl="bgImgPlace1" presStyleIdx="2" presStyleCnt="3" custScaleY="11597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effectLst>
          <a:softEdge rad="254000"/>
        </a:effectLst>
      </dgm:spPr>
    </dgm:pt>
    <dgm:pt modelId="{B9217E11-6573-4159-9790-93C63631088E}" type="pres">
      <dgm:prSet presAssocID="{2C09A686-B5EF-41D3-8A23-D33F9DB02227}" presName="txNode" presStyleLbl="node1" presStyleIdx="2" presStyleCnt="3" custScaleY="34147" custLinFactNeighborX="-15321" custLinFactNeighborY="31429">
        <dgm:presLayoutVars>
          <dgm:bulletEnabled val="1"/>
        </dgm:presLayoutVars>
      </dgm:prSet>
      <dgm:spPr/>
    </dgm:pt>
  </dgm:ptLst>
  <dgm:cxnLst>
    <dgm:cxn modelId="{68FDD20E-20FF-4DC7-A382-36384AF7149F}" type="presOf" srcId="{D158C7C8-833C-4615-AE53-52E707236B08}" destId="{248C80F2-B985-4FFA-9A80-9AB481D43EBA}" srcOrd="0" destOrd="0" presId="urn:microsoft.com/office/officeart/2005/8/layout/hProcess10"/>
    <dgm:cxn modelId="{5AABAB22-A6D3-4887-AE64-9E023E217911}" srcId="{B2F6B141-9CDF-4816-ADB7-7BE98E231041}" destId="{C688F786-7A9F-4D1F-B71C-6E3846C0119B}" srcOrd="0" destOrd="0" parTransId="{1BD0C5BD-E3DD-4B9C-AE6D-C622C9E167BE}" sibTransId="{11D212AE-E675-4EE3-9B24-51FCA7B94552}"/>
    <dgm:cxn modelId="{524D7725-E6BE-4507-95B8-0D4BD3C20AF1}" type="presOf" srcId="{A23FFE1C-4F98-47A3-9944-468777BE3B87}" destId="{11CEE8B2-42EB-4AE1-AFAE-E9D182DC11A6}" srcOrd="0" destOrd="1" presId="urn:microsoft.com/office/officeart/2005/8/layout/hProcess10"/>
    <dgm:cxn modelId="{2E3B4228-C0B3-4A1B-93AD-E6AB0B0FB2C7}" type="presOf" srcId="{2C09A686-B5EF-41D3-8A23-D33F9DB02227}" destId="{B9217E11-6573-4159-9790-93C63631088E}" srcOrd="0" destOrd="0" presId="urn:microsoft.com/office/officeart/2005/8/layout/hProcess10"/>
    <dgm:cxn modelId="{C0071740-82AD-499F-A683-7694EE55421A}" type="presOf" srcId="{B2F6B141-9CDF-4816-ADB7-7BE98E231041}" destId="{908C1E45-99E7-4E37-8808-815A0CF178DD}" srcOrd="0" destOrd="0" presId="urn:microsoft.com/office/officeart/2005/8/layout/hProcess10"/>
    <dgm:cxn modelId="{18C1A442-1A87-4B52-8314-B0DCE03E136C}" type="presOf" srcId="{3950FEAF-8CFC-4D4E-AAFE-92DB357D7314}" destId="{41D95F63-9D44-46CE-B791-AF4E3C579407}" srcOrd="0" destOrd="0" presId="urn:microsoft.com/office/officeart/2005/8/layout/hProcess10"/>
    <dgm:cxn modelId="{30870844-96CB-4ED7-BDDF-ABD3DAA7050E}" type="presOf" srcId="{D158C7C8-833C-4615-AE53-52E707236B08}" destId="{70A1BE49-8E01-4391-9743-6D1ECA1D4C9B}" srcOrd="1" destOrd="0" presId="urn:microsoft.com/office/officeart/2005/8/layout/hProcess10"/>
    <dgm:cxn modelId="{76C38F65-73CC-4933-816E-CA49768ECA43}" srcId="{B2F6B141-9CDF-4816-ADB7-7BE98E231041}" destId="{B795A88C-D14F-4652-B28D-BE4310253184}" srcOrd="1" destOrd="0" parTransId="{AA0CB96C-DB80-433B-9859-BF6CE306EF91}" sibTransId="{226656BA-64EC-47EC-ADB8-17BFE7DD2F6F}"/>
    <dgm:cxn modelId="{9CA2DB47-4FE7-4115-923B-F5EC0D15194D}" srcId="{3950FEAF-8CFC-4D4E-AAFE-92DB357D7314}" destId="{B2F6B141-9CDF-4816-ADB7-7BE98E231041}" srcOrd="1" destOrd="0" parTransId="{75B8F7E2-757D-4D76-8678-D51B26D8EBDB}" sibTransId="{154FCC84-C099-4A70-A17A-356993F8D6EF}"/>
    <dgm:cxn modelId="{312D5A73-8CAB-4145-A1B5-64FBB2244B58}" srcId="{3950FEAF-8CFC-4D4E-AAFE-92DB357D7314}" destId="{A998961A-D253-4F9E-9B04-3E13FA8909F8}" srcOrd="0" destOrd="0" parTransId="{24FC0E03-CDC6-4D31-9390-7D6346032D0D}" sibTransId="{D158C7C8-833C-4615-AE53-52E707236B08}"/>
    <dgm:cxn modelId="{D8E36E75-BD0C-4599-9A72-8C127420B098}" type="presOf" srcId="{2C07055A-8DD7-438C-B1A2-F8AC48EA0011}" destId="{11CEE8B2-42EB-4AE1-AFAE-E9D182DC11A6}" srcOrd="0" destOrd="2" presId="urn:microsoft.com/office/officeart/2005/8/layout/hProcess10"/>
    <dgm:cxn modelId="{0F298B7D-0758-4AA3-B622-35455D898D29}" type="presOf" srcId="{A998961A-D253-4F9E-9B04-3E13FA8909F8}" destId="{11CEE8B2-42EB-4AE1-AFAE-E9D182DC11A6}" srcOrd="0" destOrd="0" presId="urn:microsoft.com/office/officeart/2005/8/layout/hProcess10"/>
    <dgm:cxn modelId="{6C308582-A617-456D-8EBF-365D6329928A}" type="presOf" srcId="{1253DD75-2661-4973-B44E-0B246C0A9469}" destId="{B9217E11-6573-4159-9790-93C63631088E}" srcOrd="0" destOrd="1" presId="urn:microsoft.com/office/officeart/2005/8/layout/hProcess10"/>
    <dgm:cxn modelId="{5380108B-76B5-43B3-BB2E-F612054B2A9A}" type="presOf" srcId="{AA2BFEB1-5D1A-4C16-BE9D-89D6A61E2316}" destId="{B9217E11-6573-4159-9790-93C63631088E}" srcOrd="0" destOrd="2" presId="urn:microsoft.com/office/officeart/2005/8/layout/hProcess10"/>
    <dgm:cxn modelId="{5EFDFEAF-CB79-4FA8-9CA5-D8681C2BE9F5}" srcId="{A998961A-D253-4F9E-9B04-3E13FA8909F8}" destId="{2C07055A-8DD7-438C-B1A2-F8AC48EA0011}" srcOrd="1" destOrd="0" parTransId="{66CFCD6A-F0DC-434A-8D7B-8778A21C3928}" sibTransId="{CEA4D1A8-A23E-4A26-B285-DC7CFB1750CA}"/>
    <dgm:cxn modelId="{9C745BBB-3105-4B9C-AB5B-B69D90C136A5}" srcId="{2C09A686-B5EF-41D3-8A23-D33F9DB02227}" destId="{AA2BFEB1-5D1A-4C16-BE9D-89D6A61E2316}" srcOrd="1" destOrd="0" parTransId="{74C48836-4C9F-484D-83F9-5B24458A9864}" sibTransId="{FEE2F30D-C6F8-4C94-8B12-524B9A4AD47C}"/>
    <dgm:cxn modelId="{21F7B6CD-8D74-498A-A431-6400F0793C1E}" type="presOf" srcId="{154FCC84-C099-4A70-A17A-356993F8D6EF}" destId="{FF122CEB-01F9-4FB2-88EF-820364746C68}" srcOrd="1" destOrd="0" presId="urn:microsoft.com/office/officeart/2005/8/layout/hProcess10"/>
    <dgm:cxn modelId="{EF5D83CF-38A9-46D4-8152-AC2C7764AD5A}" srcId="{3950FEAF-8CFC-4D4E-AAFE-92DB357D7314}" destId="{2C09A686-B5EF-41D3-8A23-D33F9DB02227}" srcOrd="2" destOrd="0" parTransId="{09C088A8-8F35-4EDF-AD1F-679A057E908F}" sibTransId="{770B7782-5F4C-4ABC-B3A4-B49D3C56DF8C}"/>
    <dgm:cxn modelId="{1DE908D9-B936-4FAE-87A3-F89FC466EAB2}" type="presOf" srcId="{154FCC84-C099-4A70-A17A-356993F8D6EF}" destId="{CB6922CD-2BD9-4578-964B-6833F0A4CCD6}" srcOrd="0" destOrd="0" presId="urn:microsoft.com/office/officeart/2005/8/layout/hProcess10"/>
    <dgm:cxn modelId="{16491EEE-B0A6-4A28-ADBB-62622E3B968E}" srcId="{A998961A-D253-4F9E-9B04-3E13FA8909F8}" destId="{A23FFE1C-4F98-47A3-9944-468777BE3B87}" srcOrd="0" destOrd="0" parTransId="{47EBB563-9331-4A04-A8E7-D722B5EA539A}" sibTransId="{DC221559-F4B5-446E-87F5-64D56C106532}"/>
    <dgm:cxn modelId="{8417C4EE-36B3-4008-A0C1-BC80D2428735}" type="presOf" srcId="{C688F786-7A9F-4D1F-B71C-6E3846C0119B}" destId="{908C1E45-99E7-4E37-8808-815A0CF178DD}" srcOrd="0" destOrd="1" presId="urn:microsoft.com/office/officeart/2005/8/layout/hProcess10"/>
    <dgm:cxn modelId="{4EF2DCF9-A62B-476F-9077-1A04EB3B6F6D}" srcId="{2C09A686-B5EF-41D3-8A23-D33F9DB02227}" destId="{1253DD75-2661-4973-B44E-0B246C0A9469}" srcOrd="0" destOrd="0" parTransId="{95EF2909-039F-42C8-9136-E6EE0BAE13E8}" sibTransId="{D3B849BC-BEEF-46BD-9242-1542EC82C160}"/>
    <dgm:cxn modelId="{32C936FA-1ECD-475B-9FBF-92AE581B42B5}" type="presOf" srcId="{B795A88C-D14F-4652-B28D-BE4310253184}" destId="{908C1E45-99E7-4E37-8808-815A0CF178DD}" srcOrd="0" destOrd="2" presId="urn:microsoft.com/office/officeart/2005/8/layout/hProcess10"/>
    <dgm:cxn modelId="{A615F6FA-E84B-4C9C-91DA-38FBF556585D}" type="presParOf" srcId="{41D95F63-9D44-46CE-B791-AF4E3C579407}" destId="{6134F171-F3AF-447C-ABF1-E86489275C2E}" srcOrd="0" destOrd="0" presId="urn:microsoft.com/office/officeart/2005/8/layout/hProcess10"/>
    <dgm:cxn modelId="{6C94F179-A5F8-4C81-892A-C8BDD0D77254}" type="presParOf" srcId="{6134F171-F3AF-447C-ABF1-E86489275C2E}" destId="{A6E3662D-92FA-47D4-888B-6B86CCEDD4B0}" srcOrd="0" destOrd="0" presId="urn:microsoft.com/office/officeart/2005/8/layout/hProcess10"/>
    <dgm:cxn modelId="{A3D33307-99F5-437C-84BF-BC2A597A80C9}" type="presParOf" srcId="{6134F171-F3AF-447C-ABF1-E86489275C2E}" destId="{11CEE8B2-42EB-4AE1-AFAE-E9D182DC11A6}" srcOrd="1" destOrd="0" presId="urn:microsoft.com/office/officeart/2005/8/layout/hProcess10"/>
    <dgm:cxn modelId="{55FF25A7-E4CB-4CDB-9282-4760FC363D59}" type="presParOf" srcId="{41D95F63-9D44-46CE-B791-AF4E3C579407}" destId="{248C80F2-B985-4FFA-9A80-9AB481D43EBA}" srcOrd="1" destOrd="0" presId="urn:microsoft.com/office/officeart/2005/8/layout/hProcess10"/>
    <dgm:cxn modelId="{6D946B71-BB5A-4AFC-B82F-8144DD36147E}" type="presParOf" srcId="{248C80F2-B985-4FFA-9A80-9AB481D43EBA}" destId="{70A1BE49-8E01-4391-9743-6D1ECA1D4C9B}" srcOrd="0" destOrd="0" presId="urn:microsoft.com/office/officeart/2005/8/layout/hProcess10"/>
    <dgm:cxn modelId="{D13205A3-AEDA-417E-8D1E-81AF52C5FA70}" type="presParOf" srcId="{41D95F63-9D44-46CE-B791-AF4E3C579407}" destId="{A5784568-4259-49D3-9128-9FC6C691F6CC}" srcOrd="2" destOrd="0" presId="urn:microsoft.com/office/officeart/2005/8/layout/hProcess10"/>
    <dgm:cxn modelId="{24D149D9-B1CA-4761-9C74-00641ED6585C}" type="presParOf" srcId="{A5784568-4259-49D3-9128-9FC6C691F6CC}" destId="{16D427EA-BA30-4D63-B957-242096473727}" srcOrd="0" destOrd="0" presId="urn:microsoft.com/office/officeart/2005/8/layout/hProcess10"/>
    <dgm:cxn modelId="{258AB09E-2F98-4616-8FEC-1878444AE630}" type="presParOf" srcId="{A5784568-4259-49D3-9128-9FC6C691F6CC}" destId="{908C1E45-99E7-4E37-8808-815A0CF178DD}" srcOrd="1" destOrd="0" presId="urn:microsoft.com/office/officeart/2005/8/layout/hProcess10"/>
    <dgm:cxn modelId="{EC5C2331-E086-4040-AB08-B1E97468D463}" type="presParOf" srcId="{41D95F63-9D44-46CE-B791-AF4E3C579407}" destId="{CB6922CD-2BD9-4578-964B-6833F0A4CCD6}" srcOrd="3" destOrd="0" presId="urn:microsoft.com/office/officeart/2005/8/layout/hProcess10"/>
    <dgm:cxn modelId="{E7918E34-9981-4D2C-BA3D-99CAED30975A}" type="presParOf" srcId="{CB6922CD-2BD9-4578-964B-6833F0A4CCD6}" destId="{FF122CEB-01F9-4FB2-88EF-820364746C68}" srcOrd="0" destOrd="0" presId="urn:microsoft.com/office/officeart/2005/8/layout/hProcess10"/>
    <dgm:cxn modelId="{E7728109-AA1E-4B3B-A1F9-C5E109B34094}" type="presParOf" srcId="{41D95F63-9D44-46CE-B791-AF4E3C579407}" destId="{E3DD3107-31D8-466E-A31A-7E463F0D622C}" srcOrd="4" destOrd="0" presId="urn:microsoft.com/office/officeart/2005/8/layout/hProcess10"/>
    <dgm:cxn modelId="{32007993-4E17-4DEC-9D59-6DB04471DA16}" type="presParOf" srcId="{E3DD3107-31D8-466E-A31A-7E463F0D622C}" destId="{EFF1736C-1F68-425C-BE4C-0AC5D6119020}" srcOrd="0" destOrd="0" presId="urn:microsoft.com/office/officeart/2005/8/layout/hProcess10"/>
    <dgm:cxn modelId="{18B5AB16-3C35-4D87-AB70-37F9324DE1EB}" type="presParOf" srcId="{E3DD3107-31D8-466E-A31A-7E463F0D622C}" destId="{B9217E11-6573-4159-9790-93C63631088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6DAFEB-3F76-4901-B163-6CA9456B456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C5EB76-293F-4EA2-82D9-7B700062AD57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/>
            <a:t>Photocell below 700</a:t>
          </a:r>
        </a:p>
      </dgm:t>
    </dgm:pt>
    <dgm:pt modelId="{65AFA23A-C89F-4C8B-87CB-B39349D98C00}" type="parTrans" cxnId="{F8CCA364-1C3C-4014-BE3A-2C53162A5B6F}">
      <dgm:prSet/>
      <dgm:spPr/>
      <dgm:t>
        <a:bodyPr/>
        <a:lstStyle/>
        <a:p>
          <a:endParaRPr lang="en-US"/>
        </a:p>
      </dgm:t>
    </dgm:pt>
    <dgm:pt modelId="{3976B928-7D4D-409E-B484-26C654793275}" type="sibTrans" cxnId="{F8CCA364-1C3C-4014-BE3A-2C53162A5B6F}">
      <dgm:prSet/>
      <dgm:spPr/>
      <dgm:t>
        <a:bodyPr/>
        <a:lstStyle/>
        <a:p>
          <a:endParaRPr lang="en-US"/>
        </a:p>
      </dgm:t>
    </dgm:pt>
    <dgm:pt modelId="{F5E593AC-146E-49F4-92CF-D6A05B0C45A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Serial Monitor</a:t>
          </a:r>
        </a:p>
      </dgm:t>
    </dgm:pt>
    <dgm:pt modelId="{F1A65C07-882F-4B7F-AE16-2E07CFC4E668}" type="parTrans" cxnId="{07DFFD74-C14E-4928-BAAF-4EC783320958}">
      <dgm:prSet/>
      <dgm:spPr/>
      <dgm:t>
        <a:bodyPr/>
        <a:lstStyle/>
        <a:p>
          <a:endParaRPr lang="en-US"/>
        </a:p>
      </dgm:t>
    </dgm:pt>
    <dgm:pt modelId="{66C99F0B-4D1E-4D72-851C-EDA93122E24B}" type="sibTrans" cxnId="{07DFFD74-C14E-4928-BAAF-4EC783320958}">
      <dgm:prSet/>
      <dgm:spPr/>
      <dgm:t>
        <a:bodyPr/>
        <a:lstStyle/>
        <a:p>
          <a:endParaRPr lang="en-US"/>
        </a:p>
      </dgm:t>
    </dgm:pt>
    <dgm:pt modelId="{A78F6177-526B-4165-9D75-8932C432557B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Photocell above 700</a:t>
          </a:r>
        </a:p>
      </dgm:t>
    </dgm:pt>
    <dgm:pt modelId="{53F8AB66-9D74-4EF1-BD07-887D2146B357}" type="sibTrans" cxnId="{ABCE05D6-F500-45A8-8D54-227612621D23}">
      <dgm:prSet/>
      <dgm:spPr/>
      <dgm:t>
        <a:bodyPr/>
        <a:lstStyle/>
        <a:p>
          <a:endParaRPr lang="en-US"/>
        </a:p>
      </dgm:t>
    </dgm:pt>
    <dgm:pt modelId="{1E7EC2C2-F43D-4F3C-9639-3675B805B985}" type="parTrans" cxnId="{ABCE05D6-F500-45A8-8D54-227612621D23}">
      <dgm:prSet/>
      <dgm:spPr/>
      <dgm:t>
        <a:bodyPr/>
        <a:lstStyle/>
        <a:p>
          <a:endParaRPr lang="en-US"/>
        </a:p>
      </dgm:t>
    </dgm:pt>
    <dgm:pt modelId="{5A029B0F-7BFE-47EA-BE9F-D27A5D9EB36C}" type="pres">
      <dgm:prSet presAssocID="{746DAFEB-3F76-4901-B163-6CA9456B4569}" presName="Name0" presStyleCnt="0">
        <dgm:presLayoutVars>
          <dgm:dir/>
          <dgm:resizeHandles val="exact"/>
        </dgm:presLayoutVars>
      </dgm:prSet>
      <dgm:spPr/>
    </dgm:pt>
    <dgm:pt modelId="{A564CF23-79B0-4CB2-ABD3-72BF6685A510}" type="pres">
      <dgm:prSet presAssocID="{67C5EB76-293F-4EA2-82D9-7B700062AD57}" presName="composite" presStyleCnt="0"/>
      <dgm:spPr/>
    </dgm:pt>
    <dgm:pt modelId="{DDB3F8F6-85E7-4721-94AD-8EC47DC14D85}" type="pres">
      <dgm:prSet presAssocID="{67C5EB76-293F-4EA2-82D9-7B700062AD57}" presName="rect1" presStyleLbl="bgImgPlace1" presStyleIdx="0" presStyleCnt="3" custAng="5400000" custLinFactNeighborX="-5028" custLinFactNeighborY="510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18B016-B4A3-4B62-BF52-9C1EE38E7392}" type="pres">
      <dgm:prSet presAssocID="{67C5EB76-293F-4EA2-82D9-7B700062AD57}" presName="wedgeRectCallout1" presStyleLbl="node1" presStyleIdx="0" presStyleCnt="3" custScaleX="72485" custLinFactNeighborX="-1353" custLinFactNeighborY="73284">
        <dgm:presLayoutVars>
          <dgm:bulletEnabled val="1"/>
        </dgm:presLayoutVars>
      </dgm:prSet>
      <dgm:spPr/>
    </dgm:pt>
    <dgm:pt modelId="{C281FB5B-68E1-425A-A3F5-D7A0E19DCFC7}" type="pres">
      <dgm:prSet presAssocID="{3976B928-7D4D-409E-B484-26C654793275}" presName="sibTrans" presStyleCnt="0"/>
      <dgm:spPr/>
    </dgm:pt>
    <dgm:pt modelId="{B17CD237-1920-4F18-BEC5-C553409898DA}" type="pres">
      <dgm:prSet presAssocID="{A78F6177-526B-4165-9D75-8932C432557B}" presName="composite" presStyleCnt="0"/>
      <dgm:spPr/>
    </dgm:pt>
    <dgm:pt modelId="{26E05AF0-6C81-40C2-BE04-2437949750FA}" type="pres">
      <dgm:prSet presAssocID="{A78F6177-526B-4165-9D75-8932C432557B}" presName="rect1" presStyleLbl="bgImgPlace1" presStyleIdx="1" presStyleCnt="3" custAng="0" custLinFactNeighborX="-9457" custLinFactNeighborY="1549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945336B-0C9E-4EBF-BA1D-8907A78F23E4}" type="pres">
      <dgm:prSet presAssocID="{A78F6177-526B-4165-9D75-8932C432557B}" presName="wedgeRectCallout1" presStyleLbl="node1" presStyleIdx="1" presStyleCnt="3" custLinFactNeighborX="-8058" custLinFactNeighborY="73284">
        <dgm:presLayoutVars>
          <dgm:bulletEnabled val="1"/>
        </dgm:presLayoutVars>
      </dgm:prSet>
      <dgm:spPr/>
    </dgm:pt>
    <dgm:pt modelId="{ABA126F6-5710-4F3E-BBCD-3C09A61A1650}" type="pres">
      <dgm:prSet presAssocID="{53F8AB66-9D74-4EF1-BD07-887D2146B357}" presName="sibTrans" presStyleCnt="0"/>
      <dgm:spPr/>
    </dgm:pt>
    <dgm:pt modelId="{210B9765-F74C-4DF0-8256-A21C3456C2E3}" type="pres">
      <dgm:prSet presAssocID="{F5E593AC-146E-49F4-92CF-D6A05B0C45A7}" presName="composite" presStyleCnt="0"/>
      <dgm:spPr/>
    </dgm:pt>
    <dgm:pt modelId="{26CB5C92-BC3B-44FB-889C-2707D672979F}" type="pres">
      <dgm:prSet presAssocID="{F5E593AC-146E-49F4-92CF-D6A05B0C45A7}" presName="rect1" presStyleLbl="bgImgPlace1" presStyleIdx="2" presStyleCnt="3" custAng="0" custScaleX="81086" custScaleY="112941" custLinFactNeighborX="190" custLinFactNeighborY="10901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289674B-B158-4356-A83E-155D2F0B6C2D}" type="pres">
      <dgm:prSet presAssocID="{F5E593AC-146E-49F4-92CF-D6A05B0C45A7}" presName="wedgeRectCallout1" presStyleLbl="node1" presStyleIdx="2" presStyleCnt="3" custScaleX="70557" custLinFactNeighborX="6394" custLinFactNeighborY="64040">
        <dgm:presLayoutVars>
          <dgm:bulletEnabled val="1"/>
        </dgm:presLayoutVars>
      </dgm:prSet>
      <dgm:spPr/>
    </dgm:pt>
  </dgm:ptLst>
  <dgm:cxnLst>
    <dgm:cxn modelId="{344A5414-3762-44E6-AC3F-2481CD558FB9}" type="presOf" srcId="{F5E593AC-146E-49F4-92CF-D6A05B0C45A7}" destId="{F289674B-B158-4356-A83E-155D2F0B6C2D}" srcOrd="0" destOrd="0" presId="urn:microsoft.com/office/officeart/2008/layout/BendingPictureCaptionList"/>
    <dgm:cxn modelId="{D10CC920-0E1C-400C-83AB-B7A358105D19}" type="presOf" srcId="{67C5EB76-293F-4EA2-82D9-7B700062AD57}" destId="{7018B016-B4A3-4B62-BF52-9C1EE38E7392}" srcOrd="0" destOrd="0" presId="urn:microsoft.com/office/officeart/2008/layout/BendingPictureCaptionList"/>
    <dgm:cxn modelId="{0FC92321-04E9-41C4-8636-07D45E06129A}" type="presOf" srcId="{746DAFEB-3F76-4901-B163-6CA9456B4569}" destId="{5A029B0F-7BFE-47EA-BE9F-D27A5D9EB36C}" srcOrd="0" destOrd="0" presId="urn:microsoft.com/office/officeart/2008/layout/BendingPictureCaptionList"/>
    <dgm:cxn modelId="{F8CCA364-1C3C-4014-BE3A-2C53162A5B6F}" srcId="{746DAFEB-3F76-4901-B163-6CA9456B4569}" destId="{67C5EB76-293F-4EA2-82D9-7B700062AD57}" srcOrd="0" destOrd="0" parTransId="{65AFA23A-C89F-4C8B-87CB-B39349D98C00}" sibTransId="{3976B928-7D4D-409E-B484-26C654793275}"/>
    <dgm:cxn modelId="{07DFFD74-C14E-4928-BAAF-4EC783320958}" srcId="{746DAFEB-3F76-4901-B163-6CA9456B4569}" destId="{F5E593AC-146E-49F4-92CF-D6A05B0C45A7}" srcOrd="2" destOrd="0" parTransId="{F1A65C07-882F-4B7F-AE16-2E07CFC4E668}" sibTransId="{66C99F0B-4D1E-4D72-851C-EDA93122E24B}"/>
    <dgm:cxn modelId="{ABCE05D6-F500-45A8-8D54-227612621D23}" srcId="{746DAFEB-3F76-4901-B163-6CA9456B4569}" destId="{A78F6177-526B-4165-9D75-8932C432557B}" srcOrd="1" destOrd="0" parTransId="{1E7EC2C2-F43D-4F3C-9639-3675B805B985}" sibTransId="{53F8AB66-9D74-4EF1-BD07-887D2146B357}"/>
    <dgm:cxn modelId="{310221DA-6241-4D2A-9926-51FE8A19E976}" type="presOf" srcId="{A78F6177-526B-4165-9D75-8932C432557B}" destId="{8945336B-0C9E-4EBF-BA1D-8907A78F23E4}" srcOrd="0" destOrd="0" presId="urn:microsoft.com/office/officeart/2008/layout/BendingPictureCaptionList"/>
    <dgm:cxn modelId="{39C3C97E-12F6-483E-A1CB-A03AF6A1382D}" type="presParOf" srcId="{5A029B0F-7BFE-47EA-BE9F-D27A5D9EB36C}" destId="{A564CF23-79B0-4CB2-ABD3-72BF6685A510}" srcOrd="0" destOrd="0" presId="urn:microsoft.com/office/officeart/2008/layout/BendingPictureCaptionList"/>
    <dgm:cxn modelId="{621A6D34-D79D-4B50-ADDA-D0CC7397F834}" type="presParOf" srcId="{A564CF23-79B0-4CB2-ABD3-72BF6685A510}" destId="{DDB3F8F6-85E7-4721-94AD-8EC47DC14D85}" srcOrd="0" destOrd="0" presId="urn:microsoft.com/office/officeart/2008/layout/BendingPictureCaptionList"/>
    <dgm:cxn modelId="{F953F268-40F7-4F72-B42B-ECE56E699A34}" type="presParOf" srcId="{A564CF23-79B0-4CB2-ABD3-72BF6685A510}" destId="{7018B016-B4A3-4B62-BF52-9C1EE38E7392}" srcOrd="1" destOrd="0" presId="urn:microsoft.com/office/officeart/2008/layout/BendingPictureCaptionList"/>
    <dgm:cxn modelId="{45E603FF-5838-4479-B731-A1DB24AC252E}" type="presParOf" srcId="{5A029B0F-7BFE-47EA-BE9F-D27A5D9EB36C}" destId="{C281FB5B-68E1-425A-A3F5-D7A0E19DCFC7}" srcOrd="1" destOrd="0" presId="urn:microsoft.com/office/officeart/2008/layout/BendingPictureCaptionList"/>
    <dgm:cxn modelId="{F165F225-DD48-40C3-BD8B-8B59CA860CB9}" type="presParOf" srcId="{5A029B0F-7BFE-47EA-BE9F-D27A5D9EB36C}" destId="{B17CD237-1920-4F18-BEC5-C553409898DA}" srcOrd="2" destOrd="0" presId="urn:microsoft.com/office/officeart/2008/layout/BendingPictureCaptionList"/>
    <dgm:cxn modelId="{F1A41A2F-872B-434A-9E45-5A9B65AE031C}" type="presParOf" srcId="{B17CD237-1920-4F18-BEC5-C553409898DA}" destId="{26E05AF0-6C81-40C2-BE04-2437949750FA}" srcOrd="0" destOrd="0" presId="urn:microsoft.com/office/officeart/2008/layout/BendingPictureCaptionList"/>
    <dgm:cxn modelId="{350D5092-B5C9-4352-B5B4-6A8A733F2AE8}" type="presParOf" srcId="{B17CD237-1920-4F18-BEC5-C553409898DA}" destId="{8945336B-0C9E-4EBF-BA1D-8907A78F23E4}" srcOrd="1" destOrd="0" presId="urn:microsoft.com/office/officeart/2008/layout/BendingPictureCaptionList"/>
    <dgm:cxn modelId="{FE917007-A7F6-4BB4-906F-F0CDC2394245}" type="presParOf" srcId="{5A029B0F-7BFE-47EA-BE9F-D27A5D9EB36C}" destId="{ABA126F6-5710-4F3E-BBCD-3C09A61A1650}" srcOrd="3" destOrd="0" presId="urn:microsoft.com/office/officeart/2008/layout/BendingPictureCaptionList"/>
    <dgm:cxn modelId="{803DEB52-9FEA-4B1D-AFB8-7233A21132BB}" type="presParOf" srcId="{5A029B0F-7BFE-47EA-BE9F-D27A5D9EB36C}" destId="{210B9765-F74C-4DF0-8256-A21C3456C2E3}" srcOrd="4" destOrd="0" presId="urn:microsoft.com/office/officeart/2008/layout/BendingPictureCaptionList"/>
    <dgm:cxn modelId="{ADBE1607-77C2-419B-805A-E4A811DAE9CC}" type="presParOf" srcId="{210B9765-F74C-4DF0-8256-A21C3456C2E3}" destId="{26CB5C92-BC3B-44FB-889C-2707D672979F}" srcOrd="0" destOrd="0" presId="urn:microsoft.com/office/officeart/2008/layout/BendingPictureCaptionList"/>
    <dgm:cxn modelId="{B902D635-C085-4E07-8C52-D0DD485AF06D}" type="presParOf" srcId="{210B9765-F74C-4DF0-8256-A21C3456C2E3}" destId="{F289674B-B158-4356-A83E-155D2F0B6C2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5AC79B-6AF7-473D-8B49-812D481219DE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BBF48F-3987-46A2-88BA-D824E3D0ACFA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C156781B-2668-4007-BE3C-8EBBEC316C1A}" type="parTrans" cxnId="{6EE00015-97E3-4E68-ACCF-D1E8D1E10E36}">
      <dgm:prSet/>
      <dgm:spPr/>
      <dgm:t>
        <a:bodyPr/>
        <a:lstStyle/>
        <a:p>
          <a:endParaRPr lang="en-US"/>
        </a:p>
      </dgm:t>
    </dgm:pt>
    <dgm:pt modelId="{661CE7B8-2B5A-4D11-B1EA-651881EA217B}" type="sibTrans" cxnId="{6EE00015-97E3-4E68-ACCF-D1E8D1E10E36}">
      <dgm:prSet/>
      <dgm:spPr/>
      <dgm:t>
        <a:bodyPr/>
        <a:lstStyle/>
        <a:p>
          <a:endParaRPr lang="en-US"/>
        </a:p>
      </dgm:t>
    </dgm:pt>
    <dgm:pt modelId="{FC340627-DCE8-4009-896E-BB4CF36925FC}">
      <dgm:prSet phldrT="[Text]"/>
      <dgm:spPr/>
      <dgm:t>
        <a:bodyPr/>
        <a:lstStyle/>
        <a:p>
          <a:r>
            <a:rPr lang="en-US"/>
            <a:t>Water Sensor</a:t>
          </a:r>
        </a:p>
      </dgm:t>
    </dgm:pt>
    <dgm:pt modelId="{26BDD2E2-305B-429F-9728-CA5D92D99BFC}" type="parTrans" cxnId="{0186471C-3BBB-410A-8939-5346537B8C60}">
      <dgm:prSet/>
      <dgm:spPr/>
      <dgm:t>
        <a:bodyPr/>
        <a:lstStyle/>
        <a:p>
          <a:endParaRPr lang="en-US"/>
        </a:p>
      </dgm:t>
    </dgm:pt>
    <dgm:pt modelId="{F7F61503-C7F5-4899-B91C-C0DBAF4DCC09}" type="sibTrans" cxnId="{0186471C-3BBB-410A-8939-5346537B8C60}">
      <dgm:prSet/>
      <dgm:spPr/>
      <dgm:t>
        <a:bodyPr/>
        <a:lstStyle/>
        <a:p>
          <a:endParaRPr lang="en-US"/>
        </a:p>
      </dgm:t>
    </dgm:pt>
    <dgm:pt modelId="{7833187C-0727-4CA0-B112-4DA1A0007466}">
      <dgm:prSet phldrT="[Text]" phldr="1"/>
      <dgm:spPr/>
      <dgm:t>
        <a:bodyPr/>
        <a:lstStyle/>
        <a:p>
          <a:endParaRPr lang="en-US"/>
        </a:p>
      </dgm:t>
    </dgm:pt>
    <dgm:pt modelId="{7E77753F-64C5-4098-A493-F2560634D2ED}" type="parTrans" cxnId="{AC10EEF7-4277-4A90-87B1-7EF05D130C54}">
      <dgm:prSet/>
      <dgm:spPr/>
      <dgm:t>
        <a:bodyPr/>
        <a:lstStyle/>
        <a:p>
          <a:endParaRPr lang="en-US"/>
        </a:p>
      </dgm:t>
    </dgm:pt>
    <dgm:pt modelId="{85A2BD78-DB03-4E69-81FD-A52AE8FB5D19}" type="sibTrans" cxnId="{AC10EEF7-4277-4A90-87B1-7EF05D130C54}">
      <dgm:prSet/>
      <dgm:spPr/>
      <dgm:t>
        <a:bodyPr/>
        <a:lstStyle/>
        <a:p>
          <a:endParaRPr lang="en-US"/>
        </a:p>
      </dgm:t>
    </dgm:pt>
    <dgm:pt modelId="{543C469B-4993-4ABC-B541-2F921CB63098}">
      <dgm:prSet phldrT="[Text]"/>
      <dgm:spPr/>
      <dgm:t>
        <a:bodyPr/>
        <a:lstStyle/>
        <a:p>
          <a:r>
            <a:rPr lang="en-US"/>
            <a:t>Water Sensor and DHT-11 Interfaces</a:t>
          </a:r>
        </a:p>
      </dgm:t>
    </dgm:pt>
    <dgm:pt modelId="{D744E924-7F14-491A-823D-9E65716A1235}" type="parTrans" cxnId="{9B8E70CB-0284-4002-850E-747C79D4CC46}">
      <dgm:prSet/>
      <dgm:spPr/>
      <dgm:t>
        <a:bodyPr/>
        <a:lstStyle/>
        <a:p>
          <a:endParaRPr lang="en-US"/>
        </a:p>
      </dgm:t>
    </dgm:pt>
    <dgm:pt modelId="{052E8E2B-2C73-4B42-B33C-6D29F2730B0E}" type="sibTrans" cxnId="{9B8E70CB-0284-4002-850E-747C79D4CC46}">
      <dgm:prSet/>
      <dgm:spPr/>
      <dgm:t>
        <a:bodyPr/>
        <a:lstStyle/>
        <a:p>
          <a:endParaRPr lang="en-US"/>
        </a:p>
      </dgm:t>
    </dgm:pt>
    <dgm:pt modelId="{8A30802A-66D0-4CB5-8AD1-9509BEBCF519}">
      <dgm:prSet phldrT="[Text]" phldr="1"/>
      <dgm:spPr/>
      <dgm:t>
        <a:bodyPr/>
        <a:lstStyle/>
        <a:p>
          <a:endParaRPr lang="en-US"/>
        </a:p>
      </dgm:t>
    </dgm:pt>
    <dgm:pt modelId="{6040B7E0-5A58-4E3D-BB1B-21CDAB52EFB3}" type="parTrans" cxnId="{54EBCA97-DD7C-4254-85AE-29DA653B54BF}">
      <dgm:prSet/>
      <dgm:spPr/>
      <dgm:t>
        <a:bodyPr/>
        <a:lstStyle/>
        <a:p>
          <a:endParaRPr lang="en-US"/>
        </a:p>
      </dgm:t>
    </dgm:pt>
    <dgm:pt modelId="{1C9F0A8E-4406-4E8C-BDA5-28E32E91BC74}" type="sibTrans" cxnId="{54EBCA97-DD7C-4254-85AE-29DA653B54BF}">
      <dgm:prSet/>
      <dgm:spPr/>
      <dgm:t>
        <a:bodyPr/>
        <a:lstStyle/>
        <a:p>
          <a:endParaRPr lang="en-US"/>
        </a:p>
      </dgm:t>
    </dgm:pt>
    <dgm:pt modelId="{1849B8DD-3C84-453C-BF5B-2A057F2C0052}">
      <dgm:prSet phldrT="[Text]"/>
      <dgm:spPr/>
      <dgm:t>
        <a:bodyPr/>
        <a:lstStyle/>
        <a:p>
          <a:r>
            <a:rPr lang="en-US"/>
            <a:t>DHT-11</a:t>
          </a:r>
        </a:p>
      </dgm:t>
    </dgm:pt>
    <dgm:pt modelId="{4D39E345-FF22-44E5-BF2F-55A88212CCA6}" type="parTrans" cxnId="{73C4EF91-707E-4E31-8AEA-978802E4B420}">
      <dgm:prSet/>
      <dgm:spPr/>
      <dgm:t>
        <a:bodyPr/>
        <a:lstStyle/>
        <a:p>
          <a:endParaRPr lang="en-US"/>
        </a:p>
      </dgm:t>
    </dgm:pt>
    <dgm:pt modelId="{CF9B4DD5-ACEC-4CCC-AB10-4B035DA3C6AF}" type="sibTrans" cxnId="{73C4EF91-707E-4E31-8AEA-978802E4B420}">
      <dgm:prSet/>
      <dgm:spPr/>
      <dgm:t>
        <a:bodyPr/>
        <a:lstStyle/>
        <a:p>
          <a:endParaRPr lang="en-US"/>
        </a:p>
      </dgm:t>
    </dgm:pt>
    <dgm:pt modelId="{45DD93E6-6A1E-4BB5-AD59-0F6A1783E322}" type="pres">
      <dgm:prSet presAssocID="{E25AC79B-6AF7-473D-8B49-812D481219DE}" presName="Name0" presStyleCnt="0">
        <dgm:presLayoutVars>
          <dgm:chMax/>
          <dgm:chPref/>
          <dgm:dir/>
        </dgm:presLayoutVars>
      </dgm:prSet>
      <dgm:spPr/>
    </dgm:pt>
    <dgm:pt modelId="{BEC82B50-D6BA-4632-81F3-E9A26D982991}" type="pres">
      <dgm:prSet presAssocID="{1ABBF48F-3987-46A2-88BA-D824E3D0ACFA}" presName="composite" presStyleCnt="0">
        <dgm:presLayoutVars>
          <dgm:chMax val="1"/>
          <dgm:chPref val="1"/>
        </dgm:presLayoutVars>
      </dgm:prSet>
      <dgm:spPr/>
    </dgm:pt>
    <dgm:pt modelId="{6934019F-2B5C-4192-A64C-0B12F5DEDD45}" type="pres">
      <dgm:prSet presAssocID="{1ABBF48F-3987-46A2-88BA-D824E3D0ACFA}" presName="Accent" presStyleLbl="trAlignAcc1" presStyleIdx="0" presStyleCnt="3" custScaleX="142409" custScaleY="124745" custLinFactNeighborX="2612" custLinFactNeighborY="0">
        <dgm:presLayoutVars>
          <dgm:chMax val="0"/>
          <dgm:chPref val="0"/>
        </dgm:presLayoutVars>
      </dgm:prSet>
      <dgm:spPr/>
    </dgm:pt>
    <dgm:pt modelId="{287244B6-4FAC-49D4-8357-86573CD7D5FB}" type="pres">
      <dgm:prSet presAssocID="{1ABBF48F-3987-46A2-88BA-D824E3D0ACFA}" presName="Image" presStyleLbl="alignImgPlace1" presStyleIdx="0" presStyleCnt="3" custScaleX="202617" custScaleY="216915" custLinFactNeighborX="3731" custLinFactNeighborY="1774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3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87" r="-4281"/>
          </a:stretch>
        </a:blipFill>
      </dgm:spPr>
    </dgm:pt>
    <dgm:pt modelId="{BFE0A432-4007-4AB1-AE17-33A898ACF0FE}" type="pres">
      <dgm:prSet presAssocID="{1ABBF48F-3987-46A2-88BA-D824E3D0ACFA}" presName="ChildComposite" presStyleCnt="0"/>
      <dgm:spPr/>
    </dgm:pt>
    <dgm:pt modelId="{D1E44143-C022-409B-84A8-BD09A1850392}" type="pres">
      <dgm:prSet presAssocID="{1ABBF48F-3987-46A2-88BA-D824E3D0ACFA}" presName="Child" presStyleLbl="node1" presStyleIdx="0" presStyleCnt="3" custLinFactY="100000" custLinFactNeighborX="-1658" custLinFactNeighborY="145259">
        <dgm:presLayoutVars>
          <dgm:chMax val="0"/>
          <dgm:chPref val="0"/>
          <dgm:bulletEnabled val="1"/>
        </dgm:presLayoutVars>
      </dgm:prSet>
      <dgm:spPr/>
    </dgm:pt>
    <dgm:pt modelId="{4AF2262C-5C14-4124-B997-00E2CE4EDC7B}" type="pres">
      <dgm:prSet presAssocID="{1ABBF48F-3987-46A2-88BA-D824E3D0ACFA}" presName="Parent" presStyleLbl="revTx" presStyleIdx="0" presStyleCnt="3" custLinFactY="200000" custLinFactNeighborX="-1658" custLinFactNeighborY="218605">
        <dgm:presLayoutVars>
          <dgm:chMax val="1"/>
          <dgm:chPref val="0"/>
          <dgm:bulletEnabled val="1"/>
        </dgm:presLayoutVars>
      </dgm:prSet>
      <dgm:spPr/>
    </dgm:pt>
    <dgm:pt modelId="{7EC4868C-95CF-492B-A7D3-2CD23EA6510C}" type="pres">
      <dgm:prSet presAssocID="{661CE7B8-2B5A-4D11-B1EA-651881EA217B}" presName="sibTrans" presStyleCnt="0"/>
      <dgm:spPr/>
    </dgm:pt>
    <dgm:pt modelId="{FA445776-0592-4170-86BA-CEEB52916F37}" type="pres">
      <dgm:prSet presAssocID="{7833187C-0727-4CA0-B112-4DA1A0007466}" presName="composite" presStyleCnt="0">
        <dgm:presLayoutVars>
          <dgm:chMax val="1"/>
          <dgm:chPref val="1"/>
        </dgm:presLayoutVars>
      </dgm:prSet>
      <dgm:spPr/>
    </dgm:pt>
    <dgm:pt modelId="{94DE3F81-5202-416B-A313-EFEB05D6CD47}" type="pres">
      <dgm:prSet presAssocID="{7833187C-0727-4CA0-B112-4DA1A0007466}" presName="Accent" presStyleLbl="trAlignAcc1" presStyleIdx="1" presStyleCnt="3" custScaleX="121837" custScaleY="124691">
        <dgm:presLayoutVars>
          <dgm:chMax val="0"/>
          <dgm:chPref val="0"/>
        </dgm:presLayoutVars>
      </dgm:prSet>
      <dgm:spPr/>
    </dgm:pt>
    <dgm:pt modelId="{9B9E22B9-876F-4ED2-AC2C-2CA778DC43B2}" type="pres">
      <dgm:prSet presAssocID="{7833187C-0727-4CA0-B112-4DA1A0007466}" presName="Image" presStyleLbl="alignImgPlace1" presStyleIdx="1" presStyleCnt="3" custScaleX="417001" custScaleY="319174" custLinFactNeighborX="1246" custLinFactNeighborY="1978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CDD1625-227A-4DDF-8BDB-D7CB5C466EC7}" type="pres">
      <dgm:prSet presAssocID="{7833187C-0727-4CA0-B112-4DA1A0007466}" presName="ChildComposite" presStyleCnt="0"/>
      <dgm:spPr/>
    </dgm:pt>
    <dgm:pt modelId="{EFAC7CD6-B78A-460F-9FF2-0E11E6A3CA3E}" type="pres">
      <dgm:prSet presAssocID="{7833187C-0727-4CA0-B112-4DA1A0007466}" presName="Child" presStyleLbl="node1" presStyleIdx="1" presStyleCnt="3" custLinFactY="216289" custLinFactNeighborX="-11204" custLinFactNeighborY="300000">
        <dgm:presLayoutVars>
          <dgm:chMax val="0"/>
          <dgm:chPref val="0"/>
          <dgm:bulletEnabled val="1"/>
        </dgm:presLayoutVars>
      </dgm:prSet>
      <dgm:spPr/>
    </dgm:pt>
    <dgm:pt modelId="{81EF0949-49F3-4C86-9666-29E8D62C050C}" type="pres">
      <dgm:prSet presAssocID="{7833187C-0727-4CA0-B112-4DA1A0007466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A3CE8894-8821-46E6-BAF8-D1D36B44B09A}" type="pres">
      <dgm:prSet presAssocID="{85A2BD78-DB03-4E69-81FD-A52AE8FB5D19}" presName="sibTrans" presStyleCnt="0"/>
      <dgm:spPr/>
    </dgm:pt>
    <dgm:pt modelId="{8BE2FF44-FAE8-4CEC-BF12-10FB5259D845}" type="pres">
      <dgm:prSet presAssocID="{8A30802A-66D0-4CB5-8AD1-9509BEBCF519}" presName="composite" presStyleCnt="0">
        <dgm:presLayoutVars>
          <dgm:chMax val="1"/>
          <dgm:chPref val="1"/>
        </dgm:presLayoutVars>
      </dgm:prSet>
      <dgm:spPr/>
    </dgm:pt>
    <dgm:pt modelId="{649C3FF3-2B5B-467A-BCE3-0EDF764C42F9}" type="pres">
      <dgm:prSet presAssocID="{8A30802A-66D0-4CB5-8AD1-9509BEBCF519}" presName="Accent" presStyleLbl="trAlignAcc1" presStyleIdx="2" presStyleCnt="3" custScaleX="148164" custScaleY="130131">
        <dgm:presLayoutVars>
          <dgm:chMax val="0"/>
          <dgm:chPref val="0"/>
        </dgm:presLayoutVars>
      </dgm:prSet>
      <dgm:spPr/>
    </dgm:pt>
    <dgm:pt modelId="{EC2D2370-E71B-4105-AE5C-36A00D422A95}" type="pres">
      <dgm:prSet presAssocID="{8A30802A-66D0-4CB5-8AD1-9509BEBCF519}" presName="Image" presStyleLbl="alignImgPlace1" presStyleIdx="2" presStyleCnt="3" custScaleX="180210" custScaleY="206595" custLinFactNeighborX="2487" custLinFactNeighborY="1773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3736"/>
          </a:stretch>
        </a:blipFill>
      </dgm:spPr>
    </dgm:pt>
    <dgm:pt modelId="{29B753CF-FBFE-4B5B-B10C-2175C5F0A524}" type="pres">
      <dgm:prSet presAssocID="{8A30802A-66D0-4CB5-8AD1-9509BEBCF519}" presName="ChildComposite" presStyleCnt="0"/>
      <dgm:spPr/>
    </dgm:pt>
    <dgm:pt modelId="{56F0D84A-8BBA-44B4-8D5D-4A49DBA9E9C1}" type="pres">
      <dgm:prSet presAssocID="{8A30802A-66D0-4CB5-8AD1-9509BEBCF519}" presName="Child" presStyleLbl="node1" presStyleIdx="2" presStyleCnt="3" custLinFactY="100000" custLinFactNeighborX="4561" custLinFactNeighborY="148136">
        <dgm:presLayoutVars>
          <dgm:chMax val="0"/>
          <dgm:chPref val="0"/>
          <dgm:bulletEnabled val="1"/>
        </dgm:presLayoutVars>
      </dgm:prSet>
      <dgm:spPr/>
    </dgm:pt>
    <dgm:pt modelId="{33C1FB13-E37C-4E8E-98EB-B9D207A1CB68}" type="pres">
      <dgm:prSet presAssocID="{8A30802A-66D0-4CB5-8AD1-9509BEBCF519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6EE00015-97E3-4E68-ACCF-D1E8D1E10E36}" srcId="{E25AC79B-6AF7-473D-8B49-812D481219DE}" destId="{1ABBF48F-3987-46A2-88BA-D824E3D0ACFA}" srcOrd="0" destOrd="0" parTransId="{C156781B-2668-4007-BE3C-8EBBEC316C1A}" sibTransId="{661CE7B8-2B5A-4D11-B1EA-651881EA217B}"/>
    <dgm:cxn modelId="{0186471C-3BBB-410A-8939-5346537B8C60}" srcId="{1ABBF48F-3987-46A2-88BA-D824E3D0ACFA}" destId="{FC340627-DCE8-4009-896E-BB4CF36925FC}" srcOrd="0" destOrd="0" parTransId="{26BDD2E2-305B-429F-9728-CA5D92D99BFC}" sibTransId="{F7F61503-C7F5-4899-B91C-C0DBAF4DCC09}"/>
    <dgm:cxn modelId="{1952CF25-FA46-475B-B456-A97B748CE93A}" type="presOf" srcId="{1ABBF48F-3987-46A2-88BA-D824E3D0ACFA}" destId="{4AF2262C-5C14-4124-B997-00E2CE4EDC7B}" srcOrd="0" destOrd="0" presId="urn:microsoft.com/office/officeart/2008/layout/CaptionedPictures"/>
    <dgm:cxn modelId="{750ACA36-E3C0-4F52-B10D-25E1C7EF0EBC}" type="presOf" srcId="{1849B8DD-3C84-453C-BF5B-2A057F2C0052}" destId="{56F0D84A-8BBA-44B4-8D5D-4A49DBA9E9C1}" srcOrd="0" destOrd="0" presId="urn:microsoft.com/office/officeart/2008/layout/CaptionedPictures"/>
    <dgm:cxn modelId="{22BFC977-173E-4761-BD9F-8112261AFCDA}" type="presOf" srcId="{8A30802A-66D0-4CB5-8AD1-9509BEBCF519}" destId="{33C1FB13-E37C-4E8E-98EB-B9D207A1CB68}" srcOrd="0" destOrd="0" presId="urn:microsoft.com/office/officeart/2008/layout/CaptionedPictures"/>
    <dgm:cxn modelId="{353FCF7C-5CA1-4DBA-93B3-4506C0034AAA}" type="presOf" srcId="{543C469B-4993-4ABC-B541-2F921CB63098}" destId="{EFAC7CD6-B78A-460F-9FF2-0E11E6A3CA3E}" srcOrd="0" destOrd="0" presId="urn:microsoft.com/office/officeart/2008/layout/CaptionedPictures"/>
    <dgm:cxn modelId="{73C4EF91-707E-4E31-8AEA-978802E4B420}" srcId="{8A30802A-66D0-4CB5-8AD1-9509BEBCF519}" destId="{1849B8DD-3C84-453C-BF5B-2A057F2C0052}" srcOrd="0" destOrd="0" parTransId="{4D39E345-FF22-44E5-BF2F-55A88212CCA6}" sibTransId="{CF9B4DD5-ACEC-4CCC-AB10-4B035DA3C6AF}"/>
    <dgm:cxn modelId="{54EBCA97-DD7C-4254-85AE-29DA653B54BF}" srcId="{E25AC79B-6AF7-473D-8B49-812D481219DE}" destId="{8A30802A-66D0-4CB5-8AD1-9509BEBCF519}" srcOrd="2" destOrd="0" parTransId="{6040B7E0-5A58-4E3D-BB1B-21CDAB52EFB3}" sibTransId="{1C9F0A8E-4406-4E8C-BDA5-28E32E91BC74}"/>
    <dgm:cxn modelId="{10DDCDA3-2919-4DE9-A508-06E13564D885}" type="presOf" srcId="{FC340627-DCE8-4009-896E-BB4CF36925FC}" destId="{D1E44143-C022-409B-84A8-BD09A1850392}" srcOrd="0" destOrd="0" presId="urn:microsoft.com/office/officeart/2008/layout/CaptionedPictures"/>
    <dgm:cxn modelId="{9DF5B1A7-6F23-4DD4-83EF-7A6AF56F22AE}" type="presOf" srcId="{7833187C-0727-4CA0-B112-4DA1A0007466}" destId="{81EF0949-49F3-4C86-9666-29E8D62C050C}" srcOrd="0" destOrd="0" presId="urn:microsoft.com/office/officeart/2008/layout/CaptionedPictures"/>
    <dgm:cxn modelId="{6BB74FBA-DFC8-4D5D-B6A3-7517170886EB}" type="presOf" srcId="{E25AC79B-6AF7-473D-8B49-812D481219DE}" destId="{45DD93E6-6A1E-4BB5-AD59-0F6A1783E322}" srcOrd="0" destOrd="0" presId="urn:microsoft.com/office/officeart/2008/layout/CaptionedPictures"/>
    <dgm:cxn modelId="{9B8E70CB-0284-4002-850E-747C79D4CC46}" srcId="{7833187C-0727-4CA0-B112-4DA1A0007466}" destId="{543C469B-4993-4ABC-B541-2F921CB63098}" srcOrd="0" destOrd="0" parTransId="{D744E924-7F14-491A-823D-9E65716A1235}" sibTransId="{052E8E2B-2C73-4B42-B33C-6D29F2730B0E}"/>
    <dgm:cxn modelId="{AC10EEF7-4277-4A90-87B1-7EF05D130C54}" srcId="{E25AC79B-6AF7-473D-8B49-812D481219DE}" destId="{7833187C-0727-4CA0-B112-4DA1A0007466}" srcOrd="1" destOrd="0" parTransId="{7E77753F-64C5-4098-A493-F2560634D2ED}" sibTransId="{85A2BD78-DB03-4E69-81FD-A52AE8FB5D19}"/>
    <dgm:cxn modelId="{3F2A41B3-28C3-4157-96F9-7118B7507011}" type="presParOf" srcId="{45DD93E6-6A1E-4BB5-AD59-0F6A1783E322}" destId="{BEC82B50-D6BA-4632-81F3-E9A26D982991}" srcOrd="0" destOrd="0" presId="urn:microsoft.com/office/officeart/2008/layout/CaptionedPictures"/>
    <dgm:cxn modelId="{8E23973A-E21C-420C-A1DA-655C0A9E9DA5}" type="presParOf" srcId="{BEC82B50-D6BA-4632-81F3-E9A26D982991}" destId="{6934019F-2B5C-4192-A64C-0B12F5DEDD45}" srcOrd="0" destOrd="0" presId="urn:microsoft.com/office/officeart/2008/layout/CaptionedPictures"/>
    <dgm:cxn modelId="{2587F83A-835F-4C59-9AC4-1215E15690DD}" type="presParOf" srcId="{BEC82B50-D6BA-4632-81F3-E9A26D982991}" destId="{287244B6-4FAC-49D4-8357-86573CD7D5FB}" srcOrd="1" destOrd="0" presId="urn:microsoft.com/office/officeart/2008/layout/CaptionedPictures"/>
    <dgm:cxn modelId="{BA718009-F21E-4879-9023-BEC4442784C1}" type="presParOf" srcId="{BEC82B50-D6BA-4632-81F3-E9A26D982991}" destId="{BFE0A432-4007-4AB1-AE17-33A898ACF0FE}" srcOrd="2" destOrd="0" presId="urn:microsoft.com/office/officeart/2008/layout/CaptionedPictures"/>
    <dgm:cxn modelId="{8F6D57D4-BEDB-49DB-B475-B54895831638}" type="presParOf" srcId="{BFE0A432-4007-4AB1-AE17-33A898ACF0FE}" destId="{D1E44143-C022-409B-84A8-BD09A1850392}" srcOrd="0" destOrd="0" presId="urn:microsoft.com/office/officeart/2008/layout/CaptionedPictures"/>
    <dgm:cxn modelId="{393DEACA-9A10-44D9-8EA8-24A809320089}" type="presParOf" srcId="{BFE0A432-4007-4AB1-AE17-33A898ACF0FE}" destId="{4AF2262C-5C14-4124-B997-00E2CE4EDC7B}" srcOrd="1" destOrd="0" presId="urn:microsoft.com/office/officeart/2008/layout/CaptionedPictures"/>
    <dgm:cxn modelId="{0D0517A9-9104-45F4-ABEE-C61A8AF274B7}" type="presParOf" srcId="{45DD93E6-6A1E-4BB5-AD59-0F6A1783E322}" destId="{7EC4868C-95CF-492B-A7D3-2CD23EA6510C}" srcOrd="1" destOrd="0" presId="urn:microsoft.com/office/officeart/2008/layout/CaptionedPictures"/>
    <dgm:cxn modelId="{D9FE4B59-BBC8-4C5E-8A72-808139100BDB}" type="presParOf" srcId="{45DD93E6-6A1E-4BB5-AD59-0F6A1783E322}" destId="{FA445776-0592-4170-86BA-CEEB52916F37}" srcOrd="2" destOrd="0" presId="urn:microsoft.com/office/officeart/2008/layout/CaptionedPictures"/>
    <dgm:cxn modelId="{09B9A1CE-D513-4592-A079-B8BDD7B30DCA}" type="presParOf" srcId="{FA445776-0592-4170-86BA-CEEB52916F37}" destId="{94DE3F81-5202-416B-A313-EFEB05D6CD47}" srcOrd="0" destOrd="0" presId="urn:microsoft.com/office/officeart/2008/layout/CaptionedPictures"/>
    <dgm:cxn modelId="{F4854F88-6AF2-4A96-9275-03BE56C2B31A}" type="presParOf" srcId="{FA445776-0592-4170-86BA-CEEB52916F37}" destId="{9B9E22B9-876F-4ED2-AC2C-2CA778DC43B2}" srcOrd="1" destOrd="0" presId="urn:microsoft.com/office/officeart/2008/layout/CaptionedPictures"/>
    <dgm:cxn modelId="{5A65873A-645C-4CA7-A9E0-C976DE00A703}" type="presParOf" srcId="{FA445776-0592-4170-86BA-CEEB52916F37}" destId="{ECDD1625-227A-4DDF-8BDB-D7CB5C466EC7}" srcOrd="2" destOrd="0" presId="urn:microsoft.com/office/officeart/2008/layout/CaptionedPictures"/>
    <dgm:cxn modelId="{EC994428-C491-4BC9-8F8A-35ED04D8CFB9}" type="presParOf" srcId="{ECDD1625-227A-4DDF-8BDB-D7CB5C466EC7}" destId="{EFAC7CD6-B78A-460F-9FF2-0E11E6A3CA3E}" srcOrd="0" destOrd="0" presId="urn:microsoft.com/office/officeart/2008/layout/CaptionedPictures"/>
    <dgm:cxn modelId="{17AD75BE-F2E5-44FF-87E5-A32D392C6AD2}" type="presParOf" srcId="{ECDD1625-227A-4DDF-8BDB-D7CB5C466EC7}" destId="{81EF0949-49F3-4C86-9666-29E8D62C050C}" srcOrd="1" destOrd="0" presId="urn:microsoft.com/office/officeart/2008/layout/CaptionedPictures"/>
    <dgm:cxn modelId="{7CA844D9-275D-4CEB-8015-95DCBA27187D}" type="presParOf" srcId="{45DD93E6-6A1E-4BB5-AD59-0F6A1783E322}" destId="{A3CE8894-8821-46E6-BAF8-D1D36B44B09A}" srcOrd="3" destOrd="0" presId="urn:microsoft.com/office/officeart/2008/layout/CaptionedPictures"/>
    <dgm:cxn modelId="{34E35F91-9BA1-453B-B516-EA4331AC25F4}" type="presParOf" srcId="{45DD93E6-6A1E-4BB5-AD59-0F6A1783E322}" destId="{8BE2FF44-FAE8-4CEC-BF12-10FB5259D845}" srcOrd="4" destOrd="0" presId="urn:microsoft.com/office/officeart/2008/layout/CaptionedPictures"/>
    <dgm:cxn modelId="{3C5A1FA7-CF0D-44D1-BC9B-ABE01D257998}" type="presParOf" srcId="{8BE2FF44-FAE8-4CEC-BF12-10FB5259D845}" destId="{649C3FF3-2B5B-467A-BCE3-0EDF764C42F9}" srcOrd="0" destOrd="0" presId="urn:microsoft.com/office/officeart/2008/layout/CaptionedPictures"/>
    <dgm:cxn modelId="{0871A34A-C149-4518-8DF9-83E7DDFF05F3}" type="presParOf" srcId="{8BE2FF44-FAE8-4CEC-BF12-10FB5259D845}" destId="{EC2D2370-E71B-4105-AE5C-36A00D422A95}" srcOrd="1" destOrd="0" presId="urn:microsoft.com/office/officeart/2008/layout/CaptionedPictures"/>
    <dgm:cxn modelId="{90FE97F7-9FB1-47B0-8E2F-722FF41132CB}" type="presParOf" srcId="{8BE2FF44-FAE8-4CEC-BF12-10FB5259D845}" destId="{29B753CF-FBFE-4B5B-B10C-2175C5F0A524}" srcOrd="2" destOrd="0" presId="urn:microsoft.com/office/officeart/2008/layout/CaptionedPictures"/>
    <dgm:cxn modelId="{D05B93A8-77BB-44D8-A5CB-B30977F66FF7}" type="presParOf" srcId="{29B753CF-FBFE-4B5B-B10C-2175C5F0A524}" destId="{56F0D84A-8BBA-44B4-8D5D-4A49DBA9E9C1}" srcOrd="0" destOrd="0" presId="urn:microsoft.com/office/officeart/2008/layout/CaptionedPictures"/>
    <dgm:cxn modelId="{AC90740A-9319-49B5-AB71-860B3A319B29}" type="presParOf" srcId="{29B753CF-FBFE-4B5B-B10C-2175C5F0A524}" destId="{33C1FB13-E37C-4E8E-98EB-B9D207A1CB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B28C8-ED72-4799-B1D8-6E37F3A9E05C}">
      <dsp:nvSpPr>
        <dsp:cNvPr id="0" name=""/>
        <dsp:cNvSpPr/>
      </dsp:nvSpPr>
      <dsp:spPr>
        <a:xfrm>
          <a:off x="0" y="936307"/>
          <a:ext cx="3800792" cy="32577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13970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CBF3F-E78E-419E-863A-377E8E3BFF39}">
      <dsp:nvSpPr>
        <dsp:cNvPr id="0" name=""/>
        <dsp:cNvSpPr/>
      </dsp:nvSpPr>
      <dsp:spPr>
        <a:xfrm>
          <a:off x="27702" y="4398136"/>
          <a:ext cx="3800792" cy="781855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Closed Door</a:t>
          </a:r>
        </a:p>
      </dsp:txBody>
      <dsp:txXfrm>
        <a:off x="27702" y="4398136"/>
        <a:ext cx="3800792" cy="781855"/>
      </dsp:txXfrm>
    </dsp:sp>
    <dsp:sp modelId="{16A8E8C6-7BA7-4ED8-A2FF-A6146206ED11}">
      <dsp:nvSpPr>
        <dsp:cNvPr id="0" name=""/>
        <dsp:cNvSpPr/>
      </dsp:nvSpPr>
      <dsp:spPr>
        <a:xfrm>
          <a:off x="4195603" y="961131"/>
          <a:ext cx="3800792" cy="325772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10160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CF00F-FF80-428A-BC22-41A5F44AE3AC}">
      <dsp:nvSpPr>
        <dsp:cNvPr id="0" name=""/>
        <dsp:cNvSpPr/>
      </dsp:nvSpPr>
      <dsp:spPr>
        <a:xfrm>
          <a:off x="4282451" y="4398136"/>
          <a:ext cx="3800792" cy="781855"/>
        </a:xfrm>
        <a:prstGeom prst="rect">
          <a:avLst/>
        </a:prstGeom>
        <a:solidFill>
          <a:schemeClr val="accent4">
            <a:lumMod val="40000"/>
            <a:lumOff val="60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Open Door</a:t>
          </a:r>
        </a:p>
      </dsp:txBody>
      <dsp:txXfrm>
        <a:off x="4282451" y="4398136"/>
        <a:ext cx="3800792" cy="781855"/>
      </dsp:txXfrm>
    </dsp:sp>
    <dsp:sp modelId="{326CABF3-C401-46DB-9A39-E96DCD72CEAB}">
      <dsp:nvSpPr>
        <dsp:cNvPr id="0" name=""/>
        <dsp:cNvSpPr/>
      </dsp:nvSpPr>
      <dsp:spPr>
        <a:xfrm>
          <a:off x="8384065" y="961131"/>
          <a:ext cx="3800792" cy="3257729"/>
        </a:xfrm>
        <a:prstGeom prst="rect">
          <a:avLst/>
        </a:prstGeom>
        <a:blipFill dpi="0" rotWithShape="1"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D4FCE-E66B-4009-ABFC-0BA5B009E748}">
      <dsp:nvSpPr>
        <dsp:cNvPr id="0" name=""/>
        <dsp:cNvSpPr/>
      </dsp:nvSpPr>
      <dsp:spPr>
        <a:xfrm>
          <a:off x="8391206" y="4398136"/>
          <a:ext cx="3800792" cy="781855"/>
        </a:xfrm>
        <a:prstGeom prst="rect">
          <a:avLst/>
        </a:prstGeom>
        <a:solidFill>
          <a:schemeClr val="accent4">
            <a:lumMod val="60000"/>
            <a:lumOff val="40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Serial Monitor Translation</a:t>
          </a:r>
        </a:p>
      </dsp:txBody>
      <dsp:txXfrm>
        <a:off x="8391206" y="4398136"/>
        <a:ext cx="3800792" cy="781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3662D-92FA-47D4-888B-6B86CCEDD4B0}">
      <dsp:nvSpPr>
        <dsp:cNvPr id="0" name=""/>
        <dsp:cNvSpPr/>
      </dsp:nvSpPr>
      <dsp:spPr>
        <a:xfrm>
          <a:off x="6025" y="463964"/>
          <a:ext cx="2838495" cy="329183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54" r="-3154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254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EE8B2-42EB-4AE1-AFAE-E9D182DC11A6}">
      <dsp:nvSpPr>
        <dsp:cNvPr id="0" name=""/>
        <dsp:cNvSpPr/>
      </dsp:nvSpPr>
      <dsp:spPr>
        <a:xfrm>
          <a:off x="0" y="3792311"/>
          <a:ext cx="2838495" cy="96926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Green Light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 Warning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Out of coded range</a:t>
          </a:r>
        </a:p>
      </dsp:txBody>
      <dsp:txXfrm>
        <a:off x="28389" y="3820700"/>
        <a:ext cx="2781717" cy="912482"/>
      </dsp:txXfrm>
    </dsp:sp>
    <dsp:sp modelId="{248C80F2-B985-4FFA-9A80-9AB481D43EBA}">
      <dsp:nvSpPr>
        <dsp:cNvPr id="0" name=""/>
        <dsp:cNvSpPr/>
      </dsp:nvSpPr>
      <dsp:spPr>
        <a:xfrm rot="90143">
          <a:off x="3415449" y="1828542"/>
          <a:ext cx="571223" cy="68205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415478" y="1962706"/>
        <a:ext cx="399856" cy="409230"/>
      </dsp:txXfrm>
    </dsp:sp>
    <dsp:sp modelId="{16D427EA-BA30-4D63-B957-242096473727}">
      <dsp:nvSpPr>
        <dsp:cNvPr id="0" name=""/>
        <dsp:cNvSpPr/>
      </dsp:nvSpPr>
      <dsp:spPr>
        <a:xfrm>
          <a:off x="4476027" y="581201"/>
          <a:ext cx="2838495" cy="32918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254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C1E45-99E7-4E37-8808-815A0CF178DD}">
      <dsp:nvSpPr>
        <dsp:cNvPr id="0" name=""/>
        <dsp:cNvSpPr/>
      </dsp:nvSpPr>
      <dsp:spPr>
        <a:xfrm>
          <a:off x="4414348" y="3790068"/>
          <a:ext cx="2838495" cy="97150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Yellow Light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Close to coded range</a:t>
          </a:r>
        </a:p>
      </dsp:txBody>
      <dsp:txXfrm>
        <a:off x="4442802" y="3818522"/>
        <a:ext cx="2781587" cy="914595"/>
      </dsp:txXfrm>
    </dsp:sp>
    <dsp:sp modelId="{CB6922CD-2BD9-4578-964B-6833F0A4CCD6}">
      <dsp:nvSpPr>
        <dsp:cNvPr id="0" name=""/>
        <dsp:cNvSpPr/>
      </dsp:nvSpPr>
      <dsp:spPr>
        <a:xfrm rot="21506972">
          <a:off x="7836912" y="1826462"/>
          <a:ext cx="522677" cy="68205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836941" y="1964993"/>
        <a:ext cx="365874" cy="409230"/>
      </dsp:txXfrm>
    </dsp:sp>
    <dsp:sp modelId="{EFF1736C-1F68-425C-BE4C-0AC5D6119020}">
      <dsp:nvSpPr>
        <dsp:cNvPr id="0" name=""/>
        <dsp:cNvSpPr/>
      </dsp:nvSpPr>
      <dsp:spPr>
        <a:xfrm>
          <a:off x="8807340" y="463964"/>
          <a:ext cx="2838495" cy="32918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254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17E11-6573-4159-9790-93C63631088E}">
      <dsp:nvSpPr>
        <dsp:cNvPr id="0" name=""/>
        <dsp:cNvSpPr/>
      </dsp:nvSpPr>
      <dsp:spPr>
        <a:xfrm>
          <a:off x="8834535" y="3792311"/>
          <a:ext cx="2838495" cy="96926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Red Light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Alert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Alert range</a:t>
          </a:r>
        </a:p>
      </dsp:txBody>
      <dsp:txXfrm>
        <a:off x="8862924" y="3820700"/>
        <a:ext cx="2781717" cy="912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3F8F6-85E7-4721-94AD-8EC47DC14D85}">
      <dsp:nvSpPr>
        <dsp:cNvPr id="0" name=""/>
        <dsp:cNvSpPr/>
      </dsp:nvSpPr>
      <dsp:spPr>
        <a:xfrm rot="5400000">
          <a:off x="-201708" y="995813"/>
          <a:ext cx="4048125" cy="323850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8B016-B4A3-4B62-BF52-9C1EE38E7392}">
      <dsp:nvSpPr>
        <dsp:cNvPr id="0" name=""/>
        <dsp:cNvSpPr/>
      </dsp:nvSpPr>
      <dsp:spPr>
        <a:xfrm>
          <a:off x="813075" y="4575949"/>
          <a:ext cx="2611512" cy="11334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Photocell below 700</a:t>
          </a:r>
        </a:p>
      </dsp:txBody>
      <dsp:txXfrm>
        <a:off x="813075" y="4575949"/>
        <a:ext cx="2611512" cy="1133474"/>
      </dsp:txXfrm>
    </dsp:sp>
    <dsp:sp modelId="{26E05AF0-6C81-40C2-BE04-2437949750FA}">
      <dsp:nvSpPr>
        <dsp:cNvPr id="0" name=""/>
        <dsp:cNvSpPr/>
      </dsp:nvSpPr>
      <dsp:spPr>
        <a:xfrm>
          <a:off x="4071937" y="1332584"/>
          <a:ext cx="4048125" cy="32385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5336B-0C9E-4EBF-BA1D-8907A78F23E4}">
      <dsp:nvSpPr>
        <dsp:cNvPr id="0" name=""/>
        <dsp:cNvSpPr/>
      </dsp:nvSpPr>
      <dsp:spPr>
        <a:xfrm>
          <a:off x="4528783" y="4575949"/>
          <a:ext cx="3602831" cy="11334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Photocell above 700</a:t>
          </a:r>
        </a:p>
      </dsp:txBody>
      <dsp:txXfrm>
        <a:off x="4528783" y="4575949"/>
        <a:ext cx="3602831" cy="1133474"/>
      </dsp:txXfrm>
    </dsp:sp>
    <dsp:sp modelId="{26CB5C92-BC3B-44FB-889C-2707D672979F}">
      <dsp:nvSpPr>
        <dsp:cNvPr id="0" name=""/>
        <dsp:cNvSpPr/>
      </dsp:nvSpPr>
      <dsp:spPr>
        <a:xfrm>
          <a:off x="8909537" y="1078904"/>
          <a:ext cx="3282462" cy="3657594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9674B-B158-4356-A83E-155D2F0B6C2D}">
      <dsp:nvSpPr>
        <dsp:cNvPr id="0" name=""/>
        <dsp:cNvSpPr/>
      </dsp:nvSpPr>
      <dsp:spPr>
        <a:xfrm>
          <a:off x="9649950" y="4575949"/>
          <a:ext cx="2542049" cy="11334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Serial Monitor</a:t>
          </a:r>
        </a:p>
      </dsp:txBody>
      <dsp:txXfrm>
        <a:off x="9649950" y="4575949"/>
        <a:ext cx="2542049" cy="1133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4019F-2B5C-4192-A64C-0B12F5DEDD45}">
      <dsp:nvSpPr>
        <dsp:cNvPr id="0" name=""/>
        <dsp:cNvSpPr/>
      </dsp:nvSpPr>
      <dsp:spPr>
        <a:xfrm>
          <a:off x="365243" y="2458674"/>
          <a:ext cx="2278033" cy="23476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244B6-4FAC-49D4-8357-86573CD7D5FB}">
      <dsp:nvSpPr>
        <dsp:cNvPr id="0" name=""/>
        <dsp:cNvSpPr/>
      </dsp:nvSpPr>
      <dsp:spPr>
        <a:xfrm>
          <a:off x="57676" y="2268751"/>
          <a:ext cx="2917031" cy="265342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3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87" r="-4281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44143-C022-409B-84A8-BD09A1850392}">
      <dsp:nvSpPr>
        <dsp:cNvPr id="0" name=""/>
        <dsp:cNvSpPr/>
      </dsp:nvSpPr>
      <dsp:spPr>
        <a:xfrm>
          <a:off x="718769" y="4962873"/>
          <a:ext cx="1439677" cy="319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Water Sensor</a:t>
          </a:r>
        </a:p>
      </dsp:txBody>
      <dsp:txXfrm>
        <a:off x="718769" y="4962873"/>
        <a:ext cx="1439677" cy="319913"/>
      </dsp:txXfrm>
    </dsp:sp>
    <dsp:sp modelId="{4AF2262C-5C14-4124-B997-00E2CE4EDC7B}">
      <dsp:nvSpPr>
        <dsp:cNvPr id="0" name=""/>
        <dsp:cNvSpPr/>
      </dsp:nvSpPr>
      <dsp:spPr>
        <a:xfrm>
          <a:off x="718769" y="4777898"/>
          <a:ext cx="1439677" cy="18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 </a:t>
          </a:r>
        </a:p>
      </dsp:txBody>
      <dsp:txXfrm>
        <a:off x="718769" y="4777898"/>
        <a:ext cx="1439677" cy="188208"/>
      </dsp:txXfrm>
    </dsp:sp>
    <dsp:sp modelId="{94DE3F81-5202-416B-A313-EFEB05D6CD47}">
      <dsp:nvSpPr>
        <dsp:cNvPr id="0" name=""/>
        <dsp:cNvSpPr/>
      </dsp:nvSpPr>
      <dsp:spPr>
        <a:xfrm>
          <a:off x="5282816" y="2509760"/>
          <a:ext cx="1948955" cy="234659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E22B9-876F-4ED2-AC2C-2CA778DC43B2}">
      <dsp:nvSpPr>
        <dsp:cNvPr id="0" name=""/>
        <dsp:cNvSpPr/>
      </dsp:nvSpPr>
      <dsp:spPr>
        <a:xfrm>
          <a:off x="3273497" y="1718802"/>
          <a:ext cx="6003469" cy="390431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C7CD6-B78A-460F-9FF2-0E11E6A3CA3E}">
      <dsp:nvSpPr>
        <dsp:cNvPr id="0" name=""/>
        <dsp:cNvSpPr/>
      </dsp:nvSpPr>
      <dsp:spPr>
        <a:xfrm>
          <a:off x="5376154" y="5880512"/>
          <a:ext cx="1439677" cy="319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Water Sensor and DHT-11 Interfaces</a:t>
          </a:r>
        </a:p>
      </dsp:txBody>
      <dsp:txXfrm>
        <a:off x="5376154" y="5880512"/>
        <a:ext cx="1439677" cy="319913"/>
      </dsp:txXfrm>
    </dsp:sp>
    <dsp:sp modelId="{81EF0949-49F3-4C86-9666-29E8D62C050C}">
      <dsp:nvSpPr>
        <dsp:cNvPr id="0" name=""/>
        <dsp:cNvSpPr/>
      </dsp:nvSpPr>
      <dsp:spPr>
        <a:xfrm>
          <a:off x="5537455" y="4040627"/>
          <a:ext cx="1439677" cy="18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537455" y="4040627"/>
        <a:ext cx="1439677" cy="188208"/>
      </dsp:txXfrm>
    </dsp:sp>
    <dsp:sp modelId="{649C3FF3-2B5B-467A-BCE3-0EDF764C42F9}">
      <dsp:nvSpPr>
        <dsp:cNvPr id="0" name=""/>
        <dsp:cNvSpPr/>
      </dsp:nvSpPr>
      <dsp:spPr>
        <a:xfrm>
          <a:off x="9705769" y="2351093"/>
          <a:ext cx="2370093" cy="24489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D2370-E71B-4105-AE5C-36A00D422A95}">
      <dsp:nvSpPr>
        <dsp:cNvPr id="0" name=""/>
        <dsp:cNvSpPr/>
      </dsp:nvSpPr>
      <dsp:spPr>
        <a:xfrm>
          <a:off x="9597557" y="2274848"/>
          <a:ext cx="2594442" cy="2527184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3736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0D84A-8BBA-44B4-8D5D-4A49DBA9E9C1}">
      <dsp:nvSpPr>
        <dsp:cNvPr id="0" name=""/>
        <dsp:cNvSpPr/>
      </dsp:nvSpPr>
      <dsp:spPr>
        <a:xfrm>
          <a:off x="10236641" y="4915177"/>
          <a:ext cx="1439677" cy="319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DHT-11</a:t>
          </a:r>
        </a:p>
      </dsp:txBody>
      <dsp:txXfrm>
        <a:off x="10236641" y="4915177"/>
        <a:ext cx="1439677" cy="319913"/>
      </dsp:txXfrm>
    </dsp:sp>
    <dsp:sp modelId="{33C1FB13-E37C-4E8E-98EB-B9D207A1CB68}">
      <dsp:nvSpPr>
        <dsp:cNvPr id="0" name=""/>
        <dsp:cNvSpPr/>
      </dsp:nvSpPr>
      <dsp:spPr>
        <a:xfrm>
          <a:off x="10170977" y="3933148"/>
          <a:ext cx="1439677" cy="18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170977" y="3933148"/>
        <a:ext cx="1439677" cy="188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5DD41-CCCF-4D35-B950-E7D9EB37EE5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1352A-D4F6-404E-B22B-CC4D4058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1352A-D4F6-404E-B22B-CC4D4058F4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1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818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7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4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1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8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8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1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1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78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Glowing dandylions">
            <a:extLst>
              <a:ext uri="{FF2B5EF4-FFF2-40B4-BE49-F238E27FC236}">
                <a16:creationId xmlns:a16="http://schemas.microsoft.com/office/drawing/2014/main" id="{1E15EB31-663D-4420-B7A9-90B0EAA3B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9" name="Rectangle 42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" y="1"/>
            <a:ext cx="10033000" cy="6858000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35000"/>
                </a:srgbClr>
              </a:gs>
              <a:gs pos="60000">
                <a:srgbClr val="000000">
                  <a:alpha val="35000"/>
                </a:srgbClr>
              </a:gs>
              <a:gs pos="20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  <a:gs pos="80000">
                <a:srgbClr val="000000">
                  <a:alpha val="2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134F6-0D9C-43EE-9AA8-4A4E5FFFD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89025"/>
            <a:ext cx="7797800" cy="15329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Smart Home Automation and Security System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C3736-82FF-4A19-9210-9E2324131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248000"/>
            <a:ext cx="5575300" cy="1520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Kassandra Moreno</a:t>
            </a:r>
          </a:p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CEIS101</a:t>
            </a:r>
          </a:p>
        </p:txBody>
      </p:sp>
      <p:grpSp>
        <p:nvGrpSpPr>
          <p:cNvPr id="70" name="Group 44">
            <a:extLst>
              <a:ext uri="{FF2B5EF4-FFF2-40B4-BE49-F238E27FC236}">
                <a16:creationId xmlns:a16="http://schemas.microsoft.com/office/drawing/2014/main" id="{E14350AE-EC1C-4F25-89C0-954A46AD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E4B8450-1C95-4531-850D-7F686ACF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9F795D-66E2-4432-87F1-7E13EA568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870852C-150C-4471-870D-11A27F46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3" name="Freeform 68">
                  <a:extLst>
                    <a:ext uri="{FF2B5EF4-FFF2-40B4-BE49-F238E27FC236}">
                      <a16:creationId xmlns:a16="http://schemas.microsoft.com/office/drawing/2014/main" id="{81089950-4556-4EE5-B23C-9FA83C28F1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69">
                  <a:extLst>
                    <a:ext uri="{FF2B5EF4-FFF2-40B4-BE49-F238E27FC236}">
                      <a16:creationId xmlns:a16="http://schemas.microsoft.com/office/drawing/2014/main" id="{12CF34BC-E280-4CBF-AF4A-7F778162E8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70">
                  <a:extLst>
                    <a:ext uri="{FF2B5EF4-FFF2-40B4-BE49-F238E27FC236}">
                      <a16:creationId xmlns:a16="http://schemas.microsoft.com/office/drawing/2014/main" id="{22B8AF45-EA47-4AF8-B61A-9803450AE8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43807CF-0501-40E7-BFD0-D82647E71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0" name="Freeform 68">
                  <a:extLst>
                    <a:ext uri="{FF2B5EF4-FFF2-40B4-BE49-F238E27FC236}">
                      <a16:creationId xmlns:a16="http://schemas.microsoft.com/office/drawing/2014/main" id="{776C808B-231E-40AC-849E-C32F2B8E2F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69">
                  <a:extLst>
                    <a:ext uri="{FF2B5EF4-FFF2-40B4-BE49-F238E27FC236}">
                      <a16:creationId xmlns:a16="http://schemas.microsoft.com/office/drawing/2014/main" id="{2363355C-504A-42FE-8E50-40CA0B20AF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70">
                  <a:extLst>
                    <a:ext uri="{FF2B5EF4-FFF2-40B4-BE49-F238E27FC236}">
                      <a16:creationId xmlns:a16="http://schemas.microsoft.com/office/drawing/2014/main" id="{938C58D4-333C-44D7-B4AB-5550D5C880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9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C17D2-B32D-445E-8C3D-074CE18F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Challenge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8CF00-9A05-4529-9CCD-46ADD350D615}"/>
              </a:ext>
            </a:extLst>
          </p:cNvPr>
          <p:cNvSpPr txBox="1"/>
          <p:nvPr/>
        </p:nvSpPr>
        <p:spPr>
          <a:xfrm>
            <a:off x="990000" y="2361601"/>
            <a:ext cx="4078800" cy="341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spc="50" dirty="0">
                <a:solidFill>
                  <a:schemeClr val="tx1">
                    <a:alpha val="60000"/>
                  </a:schemeClr>
                </a:solidFill>
              </a:rPr>
              <a:t>Incorporating DHT-11 and Water Sensor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Final Challenge Video">
            <a:hlinkClick r:id="" action="ppaction://media"/>
            <a:extLst>
              <a:ext uri="{FF2B5EF4-FFF2-40B4-BE49-F238E27FC236}">
                <a16:creationId xmlns:a16="http://schemas.microsoft.com/office/drawing/2014/main" id="{179C7C5D-8A23-48AC-9020-F1E4EBA5E0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244" t="27306" r="12869" b="1"/>
          <a:stretch/>
        </p:blipFill>
        <p:spPr>
          <a:xfrm>
            <a:off x="6949768" y="540033"/>
            <a:ext cx="4402602" cy="5775279"/>
          </a:xfrm>
          <a:prstGeom prst="rect">
            <a:avLst/>
          </a:prstGeom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153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7300-61D9-44BB-872D-D1F950FC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07790" cy="898252"/>
          </a:xfrm>
        </p:spPr>
        <p:txBody>
          <a:bodyPr>
            <a:normAutofit fontScale="90000"/>
          </a:bodyPr>
          <a:lstStyle/>
          <a:p>
            <a:r>
              <a:rPr lang="en-US"/>
              <a:t>Incorporating DHT-11 and Water Sensor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B4A0FF1-B452-4340-9418-B2E23230E1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91946"/>
              </p:ext>
            </p:extLst>
          </p:nvPr>
        </p:nvGraphicFramePr>
        <p:xfrm>
          <a:off x="1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04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AB5E-80AA-4D2C-B968-FC2B2579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Personal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72DC-B322-40C4-8C8C-E44A1DA7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5925"/>
            <a:ext cx="12192000" cy="5172075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 this being my first time working with anything involving circuit boards and Arduino, I found myself quite challenged with understanding our given codes. I found the codes extremely intimidating because I didn’t understand the structure. I took it upon myself to build my understanding by making slight changes to see if I could manipulate the codes. I would say my biggest challenge would have been code manipulation. Though I haven’t yet become perfect at it, the journey has left me with a much better understanding of how codes work.</a:t>
            </a:r>
          </a:p>
        </p:txBody>
      </p:sp>
    </p:spTree>
    <p:extLst>
      <p:ext uri="{BB962C8B-B14F-4D97-AF65-F5344CB8AC3E}">
        <p14:creationId xmlns:p14="http://schemas.microsoft.com/office/powerpoint/2010/main" val="22041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B8A8-7B3C-48DD-832A-C6A5BCDA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091E-AF38-49EF-91C4-D5441F18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Ardunio</a:t>
            </a:r>
            <a:r>
              <a:rPr lang="en-US" dirty="0"/>
              <a:t> basics</a:t>
            </a:r>
          </a:p>
          <a:p>
            <a:r>
              <a:rPr lang="en-US" dirty="0"/>
              <a:t>Wiring (ground vs power)</a:t>
            </a:r>
          </a:p>
          <a:p>
            <a:r>
              <a:rPr lang="en-US" dirty="0"/>
              <a:t>Coding Basics</a:t>
            </a:r>
          </a:p>
          <a:p>
            <a:r>
              <a:rPr lang="en-US" dirty="0"/>
              <a:t>Understanding automation</a:t>
            </a:r>
          </a:p>
          <a:p>
            <a:r>
              <a:rPr lang="en-US" dirty="0"/>
              <a:t>IoT (internet of things) in relation to P2D2 (places, people, data, and devices)</a:t>
            </a:r>
          </a:p>
          <a:p>
            <a:r>
              <a:rPr lang="en-US" dirty="0"/>
              <a:t>Different operating systems in relation to user purpose</a:t>
            </a:r>
          </a:p>
        </p:txBody>
      </p:sp>
    </p:spTree>
    <p:extLst>
      <p:ext uri="{BB962C8B-B14F-4D97-AF65-F5344CB8AC3E}">
        <p14:creationId xmlns:p14="http://schemas.microsoft.com/office/powerpoint/2010/main" val="51852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36DA-DD7B-4607-87C7-034C25CE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B7C3-A35B-4EDC-9F5E-03302B437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10737544" cy="4601753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"/>
              <a:tabLst>
                <a:tab pos="457200" algn="l"/>
              </a:tabLs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instructions given for this assignment were easy to follow after getting some professional insight from our live discussions. Project-wise, my hardest day was the first one since I had no idea how to put anything together or a true understanding of what I was connecting. After learning the basics (black=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gound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negative= short prong; red= power= positive= long prong), it all became a matter of putting pieces in its place. I loved every challenge that came with this course, and I am eager to continue learning more!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FB8D-E91D-45D6-85FA-7BBEE92C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D6D4D-4833-4B52-9663-955418B93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marR="0" lvl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goal of this project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to learn how to use Arduino and the basics of programming through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building a home security system. While on the journey of building this home security system, I learned how to navigate around a breadboard and the basics of programming codes. The following slides will sum up my learning path through this project.</a:t>
            </a: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0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7558F-5A0E-45A2-814A-830E4F9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555" y="1241826"/>
            <a:ext cx="2649189" cy="947157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en-US" dirty="0"/>
              <a:t>Arduino in </a:t>
            </a:r>
            <a:r>
              <a:rPr lang="en-US" dirty="0" err="1"/>
              <a:t>Tinkercad</a:t>
            </a:r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FD33F7-BA01-49F7-916D-562AD88C0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7210780" cy="3430790"/>
          </a:xfrm>
          <a:prstGeom prst="rect">
            <a:avLst/>
          </a:prstGeom>
        </p:spPr>
      </p:pic>
      <p:cxnSp>
        <p:nvCxnSpPr>
          <p:cNvPr id="44" name="Straight Connector 22">
            <a:extLst>
              <a:ext uri="{FF2B5EF4-FFF2-40B4-BE49-F238E27FC236}">
                <a16:creationId xmlns:a16="http://schemas.microsoft.com/office/drawing/2014/main" id="{DCED233F-8914-4DE8-A8C1-FD7B2470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908E9AEB-A912-48DA-9E10-130A46F58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427200"/>
            <a:ext cx="7210800" cy="343080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33F0D1-115A-46AD-9E3E-A41D0DC9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2587805"/>
            <a:ext cx="4876780" cy="398098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"/>
              <a:tabLst>
                <a:tab pos="457200" algn="l"/>
              </a:tabLst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Tinkercad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a handy tool used during this project! This website allowed me to test out configurations online to prevent real-world malfunctions that could permanently damage my Arduino. I also really appreciated the coding breakdown. As someone who has never seen a code before, this was a great introduction to learning how my Arduino worked without the stress of damaging my physical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Ardunio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Graphic 9" descr="Withering Tree outline">
            <a:extLst>
              <a:ext uri="{FF2B5EF4-FFF2-40B4-BE49-F238E27FC236}">
                <a16:creationId xmlns:a16="http://schemas.microsoft.com/office/drawing/2014/main" id="{D1D5C61E-09B4-4F44-B9E3-29C5DB704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0531" y="0"/>
            <a:ext cx="1226117" cy="12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72F79-07CB-4A32-AFEE-55BC2CDE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25" y="1658814"/>
            <a:ext cx="2970000" cy="640930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Bits and Pieces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A23555-9837-466D-9123-97B89F6CA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60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8A1566B-92D7-4F53-A55B-C96B7F1E82E9}"/>
              </a:ext>
            </a:extLst>
          </p:cNvPr>
          <p:cNvSpPr txBox="1">
            <a:spLocks/>
          </p:cNvSpPr>
          <p:nvPr/>
        </p:nvSpPr>
        <p:spPr>
          <a:xfrm>
            <a:off x="880233" y="2615742"/>
            <a:ext cx="2671583" cy="4304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UCTRONICS Kit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ESP32 (2) 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LCD Modules (2)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Breadboards (3) 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Mini Router  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Patch Cable  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Digital Multi Meter </a:t>
            </a:r>
          </a:p>
          <a:p>
            <a:pPr marL="228600" marR="0" lvl="0" indent="-228600" fontAlgn="auto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50" normalizeH="0" baseline="0" noProof="0" dirty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t>USB to Micro USB (2)</a:t>
            </a:r>
          </a:p>
        </p:txBody>
      </p:sp>
      <p:pic>
        <p:nvPicPr>
          <p:cNvPr id="6" name="Content Placeholder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3FE7026-9F88-4C1E-B8F2-EB76CFA2F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481" y="10"/>
            <a:ext cx="8332519" cy="685799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effectLst>
            <a:softEdge rad="25400"/>
          </a:effectLst>
        </p:spPr>
      </p:pic>
      <p:pic>
        <p:nvPicPr>
          <p:cNvPr id="21" name="Graphic 20" descr="Deciduous tree with solid fill">
            <a:extLst>
              <a:ext uri="{FF2B5EF4-FFF2-40B4-BE49-F238E27FC236}">
                <a16:creationId xmlns:a16="http://schemas.microsoft.com/office/drawing/2014/main" id="{3DF07CC3-7782-48AD-B432-2E9AB7027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650" y="182851"/>
            <a:ext cx="1670749" cy="167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F2B3C-2CFB-41F9-A4EF-839833EE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800" y="1588892"/>
            <a:ext cx="3060701" cy="647667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/>
              <a:t>Project Pieces</a:t>
            </a:r>
          </a:p>
        </p:txBody>
      </p:sp>
      <p:pic>
        <p:nvPicPr>
          <p:cNvPr id="26" name="Content Placeholder 25" descr="A picture containing text&#10;&#10;Description automatically generated">
            <a:extLst>
              <a:ext uri="{FF2B5EF4-FFF2-40B4-BE49-F238E27FC236}">
                <a16:creationId xmlns:a16="http://schemas.microsoft.com/office/drawing/2014/main" id="{C271B12B-A0DB-4DB4-8D38-6DD412BB6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0" y="10"/>
            <a:ext cx="8359650" cy="685799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1C2E33F-4B1D-4F8B-B721-96313EA29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3">
            <a:extLst>
              <a:ext uri="{FF2B5EF4-FFF2-40B4-BE49-F238E27FC236}">
                <a16:creationId xmlns:a16="http://schemas.microsoft.com/office/drawing/2014/main" id="{9D8E955E-B2B0-4757-824D-E2A4168A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800" y="2619738"/>
            <a:ext cx="3060700" cy="43021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32" name="Graphic 31" descr="Deciduous tree outline">
            <a:extLst>
              <a:ext uri="{FF2B5EF4-FFF2-40B4-BE49-F238E27FC236}">
                <a16:creationId xmlns:a16="http://schemas.microsoft.com/office/drawing/2014/main" id="{A19129A0-F376-423D-8B09-DE0497B68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7499" y="85591"/>
            <a:ext cx="1503301" cy="15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4254-32BB-491F-8DC4-19B53F71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99" y="296883"/>
            <a:ext cx="10213200" cy="724829"/>
          </a:xfrm>
        </p:spPr>
        <p:txBody>
          <a:bodyPr/>
          <a:lstStyle/>
          <a:p>
            <a:r>
              <a:rPr lang="en-US"/>
              <a:t>Learning how to translate codes to understandable messages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A58B0D-EA36-4A01-BA14-B09DA753E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98293"/>
              </p:ext>
            </p:extLst>
          </p:nvPr>
        </p:nvGraphicFramePr>
        <p:xfrm>
          <a:off x="0" y="1678008"/>
          <a:ext cx="12191999" cy="517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F96D70F-3015-4A9F-A189-ED861809C8E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373208"/>
            <a:ext cx="6172200" cy="6096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439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FB5D23A-856A-42F4-A4EB-9AD6269D6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066508"/>
              </p:ext>
            </p:extLst>
          </p:nvPr>
        </p:nvGraphicFramePr>
        <p:xfrm>
          <a:off x="78059" y="234176"/>
          <a:ext cx="12113941" cy="4761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CB0400C-42A4-41DF-9623-FAF49100A2E5}"/>
              </a:ext>
            </a:extLst>
          </p:cNvPr>
          <p:cNvSpPr txBox="1"/>
          <p:nvPr/>
        </p:nvSpPr>
        <p:spPr>
          <a:xfrm>
            <a:off x="2324902" y="107168"/>
            <a:ext cx="754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Learning how to implement ultrasonic sensor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BEFB75-332E-4687-BB59-B6C79B310FF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5206690"/>
            <a:ext cx="7667625" cy="15621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2404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4436-B8C6-4A27-8AC7-D5E496E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Plotting Security Patterns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1BF6E78-A1A9-40A9-96B1-2226D895E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75" y="1510330"/>
            <a:ext cx="9775849" cy="4952381"/>
          </a:xfrm>
        </p:spPr>
      </p:pic>
    </p:spTree>
    <p:extLst>
      <p:ext uri="{BB962C8B-B14F-4D97-AF65-F5344CB8AC3E}">
        <p14:creationId xmlns:p14="http://schemas.microsoft.com/office/powerpoint/2010/main" val="22297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D7E2-0D17-4F24-9752-624D7B81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60088"/>
            <a:ext cx="5745937" cy="608321"/>
          </a:xfrm>
        </p:spPr>
        <p:txBody>
          <a:bodyPr/>
          <a:lstStyle/>
          <a:p>
            <a:pPr algn="ctr"/>
            <a:r>
              <a:rPr lang="en-US"/>
              <a:t>Automated Lights and Photocells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7454E02-E1E9-4500-9F1C-67E0F0FAD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92098"/>
              </p:ext>
            </p:extLst>
          </p:nvPr>
        </p:nvGraphicFramePr>
        <p:xfrm>
          <a:off x="1" y="1148576"/>
          <a:ext cx="12192000" cy="5709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4C5019F-826D-45AA-8CA0-9C77EABD2FA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77" y="129401"/>
            <a:ext cx="5638800" cy="1019175"/>
          </a:xfrm>
          <a:prstGeom prst="rect">
            <a:avLst/>
          </a:prstGeom>
          <a:effectLst>
            <a:glow rad="139700">
              <a:schemeClr val="tx2">
                <a:lumMod val="10000"/>
                <a:lumOff val="90000"/>
                <a:alpha val="4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068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521</Words>
  <Application>Microsoft Office PowerPoint</Application>
  <PresentationFormat>Widescreen</PresentationFormat>
  <Paragraphs>65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Goudy Old Style</vt:lpstr>
      <vt:lpstr>Wingdings</vt:lpstr>
      <vt:lpstr>FrostyVTI</vt:lpstr>
      <vt:lpstr>Smart Home Automation and Security System Project</vt:lpstr>
      <vt:lpstr>Introduction</vt:lpstr>
      <vt:lpstr>Arduino in Tinkercad</vt:lpstr>
      <vt:lpstr>Bits and Pieces</vt:lpstr>
      <vt:lpstr>Project Pieces</vt:lpstr>
      <vt:lpstr>Learning how to translate codes to understandable messages</vt:lpstr>
      <vt:lpstr>PowerPoint Presentation</vt:lpstr>
      <vt:lpstr>Plotting Security Patterns</vt:lpstr>
      <vt:lpstr>Automated Lights and Photocells</vt:lpstr>
      <vt:lpstr>A Challenge</vt:lpstr>
      <vt:lpstr>Incorporating DHT-11 and Water Sensor </vt:lpstr>
      <vt:lpstr>Personal Challenges</vt:lpstr>
      <vt:lpstr>Career Skills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Home Automation and Security System Project</dc:title>
  <dc:creator>Kassandra Moreno</dc:creator>
  <cp:lastModifiedBy>Kassandra Moreno</cp:lastModifiedBy>
  <cp:revision>3</cp:revision>
  <dcterms:created xsi:type="dcterms:W3CDTF">2022-02-16T16:11:08Z</dcterms:created>
  <dcterms:modified xsi:type="dcterms:W3CDTF">2022-02-23T05:31:54Z</dcterms:modified>
</cp:coreProperties>
</file>