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37"/>
  </p:notesMasterIdLst>
  <p:handoutMasterIdLst>
    <p:handoutMasterId r:id="rId38"/>
  </p:handoutMasterIdLst>
  <p:sldIdLst>
    <p:sldId id="257" r:id="rId5"/>
    <p:sldId id="384" r:id="rId6"/>
    <p:sldId id="389" r:id="rId7"/>
    <p:sldId id="317" r:id="rId8"/>
    <p:sldId id="403" r:id="rId9"/>
    <p:sldId id="278" r:id="rId10"/>
    <p:sldId id="396" r:id="rId11"/>
    <p:sldId id="397" r:id="rId12"/>
    <p:sldId id="392" r:id="rId13"/>
    <p:sldId id="398" r:id="rId14"/>
    <p:sldId id="399" r:id="rId15"/>
    <p:sldId id="401" r:id="rId16"/>
    <p:sldId id="400" r:id="rId17"/>
    <p:sldId id="402" r:id="rId18"/>
    <p:sldId id="393" r:id="rId19"/>
    <p:sldId id="417" r:id="rId20"/>
    <p:sldId id="405" r:id="rId21"/>
    <p:sldId id="406" r:id="rId22"/>
    <p:sldId id="407" r:id="rId23"/>
    <p:sldId id="408" r:id="rId24"/>
    <p:sldId id="394" r:id="rId25"/>
    <p:sldId id="409" r:id="rId26"/>
    <p:sldId id="410" r:id="rId27"/>
    <p:sldId id="411" r:id="rId28"/>
    <p:sldId id="412" r:id="rId29"/>
    <p:sldId id="395" r:id="rId30"/>
    <p:sldId id="413" r:id="rId31"/>
    <p:sldId id="414" r:id="rId32"/>
    <p:sldId id="415" r:id="rId33"/>
    <p:sldId id="416" r:id="rId34"/>
    <p:sldId id="321" r:id="rId35"/>
    <p:sldId id="39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5885"/>
    <a:srgbClr val="3E461E"/>
    <a:srgbClr val="300A24"/>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31F5F6-8886-4B4B-9A06-BD54EDA07C29}" v="22" dt="2022-04-19T18:38:23.190"/>
    <p1510:client id="{C1862FBE-62D3-45F4-9E73-A91DBA333454}" v="60" dt="2022-04-20T13:15:33.3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22" autoAdjust="0"/>
    <p:restoredTop sz="93725" autoAdjust="0"/>
  </p:normalViewPr>
  <p:slideViewPr>
    <p:cSldViewPr snapToGrid="0">
      <p:cViewPr varScale="1">
        <p:scale>
          <a:sx n="73" d="100"/>
          <a:sy n="73" d="100"/>
        </p:scale>
        <p:origin x="84" y="162"/>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8" d="100"/>
          <a:sy n="48" d="100"/>
        </p:scale>
        <p:origin x="1911"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ssandra Moreno" userId="5d05fbaf77664399" providerId="LiveId" clId="{C1862FBE-62D3-45F4-9E73-A91DBA333454}"/>
    <pc:docChg chg="undo custSel addSld delSld modSld">
      <pc:chgData name="Kassandra Moreno" userId="5d05fbaf77664399" providerId="LiveId" clId="{C1862FBE-62D3-45F4-9E73-A91DBA333454}" dt="2022-04-20T13:24:38.759" v="9266" actId="478"/>
      <pc:docMkLst>
        <pc:docMk/>
      </pc:docMkLst>
      <pc:sldChg chg="del">
        <pc:chgData name="Kassandra Moreno" userId="5d05fbaf77664399" providerId="LiveId" clId="{C1862FBE-62D3-45F4-9E73-A91DBA333454}" dt="2022-04-20T13:23:47.053" v="9216" actId="47"/>
        <pc:sldMkLst>
          <pc:docMk/>
          <pc:sldMk cId="2979876663" sldId="268"/>
        </pc:sldMkLst>
      </pc:sldChg>
      <pc:sldChg chg="del">
        <pc:chgData name="Kassandra Moreno" userId="5d05fbaf77664399" providerId="LiveId" clId="{C1862FBE-62D3-45F4-9E73-A91DBA333454}" dt="2022-04-20T13:04:43.687" v="8189" actId="47"/>
        <pc:sldMkLst>
          <pc:docMk/>
          <pc:sldMk cId="3891345585" sldId="270"/>
        </pc:sldMkLst>
      </pc:sldChg>
      <pc:sldChg chg="addSp delSp modSp del mod">
        <pc:chgData name="Kassandra Moreno" userId="5d05fbaf77664399" providerId="LiveId" clId="{C1862FBE-62D3-45F4-9E73-A91DBA333454}" dt="2022-04-19T18:55:04.794" v="75" actId="47"/>
        <pc:sldMkLst>
          <pc:docMk/>
          <pc:sldMk cId="3740286033" sldId="277"/>
        </pc:sldMkLst>
        <pc:spChg chg="del mod">
          <ac:chgData name="Kassandra Moreno" userId="5d05fbaf77664399" providerId="LiveId" clId="{C1862FBE-62D3-45F4-9E73-A91DBA333454}" dt="2022-04-19T18:51:10.735" v="1" actId="478"/>
          <ac:spMkLst>
            <pc:docMk/>
            <pc:sldMk cId="3740286033" sldId="277"/>
            <ac:spMk id="3" creationId="{A7350223-3030-4ECF-9092-3489F590FB22}"/>
          </ac:spMkLst>
        </pc:spChg>
        <pc:spChg chg="add del mod">
          <ac:chgData name="Kassandra Moreno" userId="5d05fbaf77664399" providerId="LiveId" clId="{C1862FBE-62D3-45F4-9E73-A91DBA333454}" dt="2022-04-19T18:54:43.159" v="73" actId="478"/>
          <ac:spMkLst>
            <pc:docMk/>
            <pc:sldMk cId="3740286033" sldId="277"/>
            <ac:spMk id="4" creationId="{EA050173-B090-40B9-B15A-9589A8DC9B37}"/>
          </ac:spMkLst>
        </pc:spChg>
        <pc:spChg chg="add del mod">
          <ac:chgData name="Kassandra Moreno" userId="5d05fbaf77664399" providerId="LiveId" clId="{C1862FBE-62D3-45F4-9E73-A91DBA333454}" dt="2022-04-19T18:51:21.840" v="5"/>
          <ac:spMkLst>
            <pc:docMk/>
            <pc:sldMk cId="3740286033" sldId="277"/>
            <ac:spMk id="6" creationId="{88CCB007-4B84-4CC9-8205-FD6605D85442}"/>
          </ac:spMkLst>
        </pc:spChg>
        <pc:spChg chg="mod">
          <ac:chgData name="Kassandra Moreno" userId="5d05fbaf77664399" providerId="LiveId" clId="{C1862FBE-62D3-45F4-9E73-A91DBA333454}" dt="2022-04-19T18:52:09.497" v="20" actId="1076"/>
          <ac:spMkLst>
            <pc:docMk/>
            <pc:sldMk cId="3740286033" sldId="277"/>
            <ac:spMk id="7" creationId="{3E174092-82D3-44E0-8948-4096232ED0A7}"/>
          </ac:spMkLst>
        </pc:spChg>
        <pc:spChg chg="add mod">
          <ac:chgData name="Kassandra Moreno" userId="5d05fbaf77664399" providerId="LiveId" clId="{C1862FBE-62D3-45F4-9E73-A91DBA333454}" dt="2022-04-19T18:54:43.159" v="73" actId="478"/>
          <ac:spMkLst>
            <pc:docMk/>
            <pc:sldMk cId="3740286033" sldId="277"/>
            <ac:spMk id="8" creationId="{5CD42459-CF71-44C4-B567-10E668FE63BE}"/>
          </ac:spMkLst>
        </pc:spChg>
      </pc:sldChg>
      <pc:sldChg chg="modSp mod">
        <pc:chgData name="Kassandra Moreno" userId="5d05fbaf77664399" providerId="LiveId" clId="{C1862FBE-62D3-45F4-9E73-A91DBA333454}" dt="2022-04-19T18:54:20.366" v="52" actId="1076"/>
        <pc:sldMkLst>
          <pc:docMk/>
          <pc:sldMk cId="2496947791" sldId="278"/>
        </pc:sldMkLst>
        <pc:spChg chg="mod">
          <ac:chgData name="Kassandra Moreno" userId="5d05fbaf77664399" providerId="LiveId" clId="{C1862FBE-62D3-45F4-9E73-A91DBA333454}" dt="2022-04-19T18:54:20.366" v="52" actId="1076"/>
          <ac:spMkLst>
            <pc:docMk/>
            <pc:sldMk cId="2496947791" sldId="278"/>
            <ac:spMk id="2" creationId="{FCB102D8-1D22-4940-AF19-07CF3A0DC5F4}"/>
          </ac:spMkLst>
        </pc:spChg>
      </pc:sldChg>
      <pc:sldChg chg="del">
        <pc:chgData name="Kassandra Moreno" userId="5d05fbaf77664399" providerId="LiveId" clId="{C1862FBE-62D3-45F4-9E73-A91DBA333454}" dt="2022-04-20T13:23:43.530" v="9215" actId="47"/>
        <pc:sldMkLst>
          <pc:docMk/>
          <pc:sldMk cId="395518310" sldId="279"/>
        </pc:sldMkLst>
      </pc:sldChg>
      <pc:sldChg chg="modSp mod">
        <pc:chgData name="Kassandra Moreno" userId="5d05fbaf77664399" providerId="LiveId" clId="{C1862FBE-62D3-45F4-9E73-A91DBA333454}" dt="2022-04-20T01:36:33.955" v="2561" actId="113"/>
        <pc:sldMkLst>
          <pc:docMk/>
          <pc:sldMk cId="560021826" sldId="317"/>
        </pc:sldMkLst>
        <pc:spChg chg="mod">
          <ac:chgData name="Kassandra Moreno" userId="5d05fbaf77664399" providerId="LiveId" clId="{C1862FBE-62D3-45F4-9E73-A91DBA333454}" dt="2022-04-20T01:36:33.955" v="2561" actId="113"/>
          <ac:spMkLst>
            <pc:docMk/>
            <pc:sldMk cId="560021826" sldId="317"/>
            <ac:spMk id="16" creationId="{4BDCF583-1D5D-4235-97C2-39272B80A0B1}"/>
          </ac:spMkLst>
        </pc:spChg>
      </pc:sldChg>
      <pc:sldChg chg="delSp modSp mod">
        <pc:chgData name="Kassandra Moreno" userId="5d05fbaf77664399" providerId="LiveId" clId="{C1862FBE-62D3-45F4-9E73-A91DBA333454}" dt="2022-04-20T13:23:32.843" v="9214" actId="20577"/>
        <pc:sldMkLst>
          <pc:docMk/>
          <pc:sldMk cId="3521561301" sldId="321"/>
        </pc:sldMkLst>
        <pc:spChg chg="del">
          <ac:chgData name="Kassandra Moreno" userId="5d05fbaf77664399" providerId="LiveId" clId="{C1862FBE-62D3-45F4-9E73-A91DBA333454}" dt="2022-04-20T13:18:27.917" v="8733" actId="478"/>
          <ac:spMkLst>
            <pc:docMk/>
            <pc:sldMk cId="3521561301" sldId="321"/>
            <ac:spMk id="4" creationId="{0C329F70-04F7-4C70-BCF8-D4371F54EF2F}"/>
          </ac:spMkLst>
        </pc:spChg>
        <pc:spChg chg="del">
          <ac:chgData name="Kassandra Moreno" userId="5d05fbaf77664399" providerId="LiveId" clId="{C1862FBE-62D3-45F4-9E73-A91DBA333454}" dt="2022-04-20T13:18:30.461" v="8734" actId="478"/>
          <ac:spMkLst>
            <pc:docMk/>
            <pc:sldMk cId="3521561301" sldId="321"/>
            <ac:spMk id="5" creationId="{06A3302E-502D-4151-81C9-5FD6AF9596D6}"/>
          </ac:spMkLst>
        </pc:spChg>
        <pc:spChg chg="del">
          <ac:chgData name="Kassandra Moreno" userId="5d05fbaf77664399" providerId="LiveId" clId="{C1862FBE-62D3-45F4-9E73-A91DBA333454}" dt="2022-04-20T13:18:33.037" v="8735" actId="478"/>
          <ac:spMkLst>
            <pc:docMk/>
            <pc:sldMk cId="3521561301" sldId="321"/>
            <ac:spMk id="6" creationId="{9ED907F8-C614-4D59-A03F-BF9CD5E35703}"/>
          </ac:spMkLst>
        </pc:spChg>
        <pc:spChg chg="mod">
          <ac:chgData name="Kassandra Moreno" userId="5d05fbaf77664399" providerId="LiveId" clId="{C1862FBE-62D3-45F4-9E73-A91DBA333454}" dt="2022-04-20T13:23:32.843" v="9214" actId="20577"/>
          <ac:spMkLst>
            <pc:docMk/>
            <pc:sldMk cId="3521561301" sldId="321"/>
            <ac:spMk id="13" creationId="{C0287FEC-3826-4868-8D93-52429C6156F5}"/>
          </ac:spMkLst>
        </pc:spChg>
      </pc:sldChg>
      <pc:sldChg chg="modSp mod">
        <pc:chgData name="Kassandra Moreno" userId="5d05fbaf77664399" providerId="LiveId" clId="{C1862FBE-62D3-45F4-9E73-A91DBA333454}" dt="2022-04-20T13:13:03.575" v="8671" actId="20577"/>
        <pc:sldMkLst>
          <pc:docMk/>
          <pc:sldMk cId="2158886557" sldId="384"/>
        </pc:sldMkLst>
        <pc:spChg chg="mod">
          <ac:chgData name="Kassandra Moreno" userId="5d05fbaf77664399" providerId="LiveId" clId="{C1862FBE-62D3-45F4-9E73-A91DBA333454}" dt="2022-04-20T13:13:03.575" v="8671" actId="20577"/>
          <ac:spMkLst>
            <pc:docMk/>
            <pc:sldMk cId="2158886557" sldId="384"/>
            <ac:spMk id="12" creationId="{E5127060-CDBF-435F-9009-A5451CCE305D}"/>
          </ac:spMkLst>
        </pc:spChg>
      </pc:sldChg>
      <pc:sldChg chg="delSp modSp mod">
        <pc:chgData name="Kassandra Moreno" userId="5d05fbaf77664399" providerId="LiveId" clId="{C1862FBE-62D3-45F4-9E73-A91DBA333454}" dt="2022-04-20T13:24:38.759" v="9266" actId="478"/>
        <pc:sldMkLst>
          <pc:docMk/>
          <pc:sldMk cId="3247798845" sldId="391"/>
        </pc:sldMkLst>
        <pc:spChg chg="del">
          <ac:chgData name="Kassandra Moreno" userId="5d05fbaf77664399" providerId="LiveId" clId="{C1862FBE-62D3-45F4-9E73-A91DBA333454}" dt="2022-04-20T13:24:33.833" v="9264" actId="478"/>
          <ac:spMkLst>
            <pc:docMk/>
            <pc:sldMk cId="3247798845" sldId="391"/>
            <ac:spMk id="4" creationId="{7823E305-6365-4345-8BD1-4A31C61D96CB}"/>
          </ac:spMkLst>
        </pc:spChg>
        <pc:spChg chg="del">
          <ac:chgData name="Kassandra Moreno" userId="5d05fbaf77664399" providerId="LiveId" clId="{C1862FBE-62D3-45F4-9E73-A91DBA333454}" dt="2022-04-20T13:24:35.849" v="9265" actId="478"/>
          <ac:spMkLst>
            <pc:docMk/>
            <pc:sldMk cId="3247798845" sldId="391"/>
            <ac:spMk id="5" creationId="{0B37A3FF-ED32-4C4A-A21F-848A3BF6F896}"/>
          </ac:spMkLst>
        </pc:spChg>
        <pc:spChg chg="del">
          <ac:chgData name="Kassandra Moreno" userId="5d05fbaf77664399" providerId="LiveId" clId="{C1862FBE-62D3-45F4-9E73-A91DBA333454}" dt="2022-04-20T13:24:38.759" v="9266" actId="478"/>
          <ac:spMkLst>
            <pc:docMk/>
            <pc:sldMk cId="3247798845" sldId="391"/>
            <ac:spMk id="6" creationId="{36E60F23-FB58-4EF8-82FD-E86CED25FDD4}"/>
          </ac:spMkLst>
        </pc:spChg>
        <pc:spChg chg="mod">
          <ac:chgData name="Kassandra Moreno" userId="5d05fbaf77664399" providerId="LiveId" clId="{C1862FBE-62D3-45F4-9E73-A91DBA333454}" dt="2022-04-20T13:24:17.642" v="9261" actId="20577"/>
          <ac:spMkLst>
            <pc:docMk/>
            <pc:sldMk cId="3247798845" sldId="391"/>
            <ac:spMk id="22" creationId="{F8FAEED9-1ECD-45F9-87A0-9394BAEABB79}"/>
          </ac:spMkLst>
        </pc:spChg>
        <pc:spChg chg="mod">
          <ac:chgData name="Kassandra Moreno" userId="5d05fbaf77664399" providerId="LiveId" clId="{C1862FBE-62D3-45F4-9E73-A91DBA333454}" dt="2022-04-20T13:24:31.754" v="9263" actId="14100"/>
          <ac:spMkLst>
            <pc:docMk/>
            <pc:sldMk cId="3247798845" sldId="391"/>
            <ac:spMk id="23" creationId="{8E5E4638-9BCB-4C2E-914F-CC868E2020D5}"/>
          </ac:spMkLst>
        </pc:spChg>
      </pc:sldChg>
      <pc:sldChg chg="modSp mod">
        <pc:chgData name="Kassandra Moreno" userId="5d05fbaf77664399" providerId="LiveId" clId="{C1862FBE-62D3-45F4-9E73-A91DBA333454}" dt="2022-04-20T01:41:46.728" v="2677" actId="313"/>
        <pc:sldMkLst>
          <pc:docMk/>
          <pc:sldMk cId="3962976427" sldId="392"/>
        </pc:sldMkLst>
        <pc:spChg chg="mod">
          <ac:chgData name="Kassandra Moreno" userId="5d05fbaf77664399" providerId="LiveId" clId="{C1862FBE-62D3-45F4-9E73-A91DBA333454}" dt="2022-04-20T01:41:46.728" v="2677" actId="313"/>
          <ac:spMkLst>
            <pc:docMk/>
            <pc:sldMk cId="3962976427" sldId="392"/>
            <ac:spMk id="16" creationId="{4BDCF583-1D5D-4235-97C2-39272B80A0B1}"/>
          </ac:spMkLst>
        </pc:spChg>
      </pc:sldChg>
      <pc:sldChg chg="addSp delSp modSp mod">
        <pc:chgData name="Kassandra Moreno" userId="5d05fbaf77664399" providerId="LiveId" clId="{C1862FBE-62D3-45F4-9E73-A91DBA333454}" dt="2022-04-20T01:42:10.994" v="2714" actId="20577"/>
        <pc:sldMkLst>
          <pc:docMk/>
          <pc:sldMk cId="2500194613" sldId="393"/>
        </pc:sldMkLst>
        <pc:spChg chg="add del mod">
          <ac:chgData name="Kassandra Moreno" userId="5d05fbaf77664399" providerId="LiveId" clId="{C1862FBE-62D3-45F4-9E73-A91DBA333454}" dt="2022-04-20T01:33:31.921" v="2512" actId="478"/>
          <ac:spMkLst>
            <pc:docMk/>
            <pc:sldMk cId="2500194613" sldId="393"/>
            <ac:spMk id="3" creationId="{54C5E95F-752B-4EB4-90C9-E11EDBA5CB68}"/>
          </ac:spMkLst>
        </pc:spChg>
        <pc:spChg chg="del mod">
          <ac:chgData name="Kassandra Moreno" userId="5d05fbaf77664399" providerId="LiveId" clId="{C1862FBE-62D3-45F4-9E73-A91DBA333454}" dt="2022-04-20T01:33:36.890" v="2513" actId="478"/>
          <ac:spMkLst>
            <pc:docMk/>
            <pc:sldMk cId="2500194613" sldId="393"/>
            <ac:spMk id="4" creationId="{E1E7D98D-6710-41D2-B258-E1A1059D29F8}"/>
          </ac:spMkLst>
        </pc:spChg>
        <pc:spChg chg="mod">
          <ac:chgData name="Kassandra Moreno" userId="5d05fbaf77664399" providerId="LiveId" clId="{C1862FBE-62D3-45F4-9E73-A91DBA333454}" dt="2022-04-20T01:42:10.994" v="2714" actId="20577"/>
          <ac:spMkLst>
            <pc:docMk/>
            <pc:sldMk cId="2500194613" sldId="393"/>
            <ac:spMk id="16" creationId="{4BDCF583-1D5D-4235-97C2-39272B80A0B1}"/>
          </ac:spMkLst>
        </pc:spChg>
        <pc:picChg chg="add del">
          <ac:chgData name="Kassandra Moreno" userId="5d05fbaf77664399" providerId="LiveId" clId="{C1862FBE-62D3-45F4-9E73-A91DBA333454}" dt="2022-04-20T01:33:31.921" v="2512" actId="478"/>
          <ac:picMkLst>
            <pc:docMk/>
            <pc:sldMk cId="2500194613" sldId="393"/>
            <ac:picMk id="8" creationId="{5FED7C55-F545-49A1-90FD-D853A25AB453}"/>
          </ac:picMkLst>
        </pc:picChg>
      </pc:sldChg>
      <pc:sldChg chg="modSp mod">
        <pc:chgData name="Kassandra Moreno" userId="5d05fbaf77664399" providerId="LiveId" clId="{C1862FBE-62D3-45F4-9E73-A91DBA333454}" dt="2022-04-20T01:42:29.091" v="2747" actId="20577"/>
        <pc:sldMkLst>
          <pc:docMk/>
          <pc:sldMk cId="3868208394" sldId="394"/>
        </pc:sldMkLst>
        <pc:spChg chg="mod">
          <ac:chgData name="Kassandra Moreno" userId="5d05fbaf77664399" providerId="LiveId" clId="{C1862FBE-62D3-45F4-9E73-A91DBA333454}" dt="2022-04-20T01:42:29.091" v="2747" actId="20577"/>
          <ac:spMkLst>
            <pc:docMk/>
            <pc:sldMk cId="3868208394" sldId="394"/>
            <ac:spMk id="16" creationId="{4BDCF583-1D5D-4235-97C2-39272B80A0B1}"/>
          </ac:spMkLst>
        </pc:spChg>
      </pc:sldChg>
      <pc:sldChg chg="modSp mod">
        <pc:chgData name="Kassandra Moreno" userId="5d05fbaf77664399" providerId="LiveId" clId="{C1862FBE-62D3-45F4-9E73-A91DBA333454}" dt="2022-04-20T01:42:50.069" v="2788" actId="20577"/>
        <pc:sldMkLst>
          <pc:docMk/>
          <pc:sldMk cId="2002266728" sldId="395"/>
        </pc:sldMkLst>
        <pc:spChg chg="mod">
          <ac:chgData name="Kassandra Moreno" userId="5d05fbaf77664399" providerId="LiveId" clId="{C1862FBE-62D3-45F4-9E73-A91DBA333454}" dt="2022-04-20T01:42:50.069" v="2788" actId="20577"/>
          <ac:spMkLst>
            <pc:docMk/>
            <pc:sldMk cId="2002266728" sldId="395"/>
            <ac:spMk id="16" creationId="{4BDCF583-1D5D-4235-97C2-39272B80A0B1}"/>
          </ac:spMkLst>
        </pc:spChg>
      </pc:sldChg>
      <pc:sldChg chg="addSp delSp modSp mod">
        <pc:chgData name="Kassandra Moreno" userId="5d05fbaf77664399" providerId="LiveId" clId="{C1862FBE-62D3-45F4-9E73-A91DBA333454}" dt="2022-04-19T21:52:18.830" v="1929" actId="20577"/>
        <pc:sldMkLst>
          <pc:docMk/>
          <pc:sldMk cId="2029190928" sldId="398"/>
        </pc:sldMkLst>
        <pc:spChg chg="mod">
          <ac:chgData name="Kassandra Moreno" userId="5d05fbaf77664399" providerId="LiveId" clId="{C1862FBE-62D3-45F4-9E73-A91DBA333454}" dt="2022-04-19T21:52:18.830" v="1929" actId="20577"/>
          <ac:spMkLst>
            <pc:docMk/>
            <pc:sldMk cId="2029190928" sldId="398"/>
            <ac:spMk id="3" creationId="{A7350223-3030-4ECF-9092-3489F590FB22}"/>
          </ac:spMkLst>
        </pc:spChg>
        <pc:graphicFrameChg chg="add del modGraphic">
          <ac:chgData name="Kassandra Moreno" userId="5d05fbaf77664399" providerId="LiveId" clId="{C1862FBE-62D3-45F4-9E73-A91DBA333454}" dt="2022-04-19T20:59:54.740" v="493" actId="21"/>
          <ac:graphicFrameMkLst>
            <pc:docMk/>
            <pc:sldMk cId="2029190928" sldId="398"/>
            <ac:graphicFrameMk id="2" creationId="{D8723904-C770-48F2-87B3-F4196E620405}"/>
          </ac:graphicFrameMkLst>
        </pc:graphicFrameChg>
        <pc:graphicFrameChg chg="add mod modGraphic">
          <ac:chgData name="Kassandra Moreno" userId="5d05fbaf77664399" providerId="LiveId" clId="{C1862FBE-62D3-45F4-9E73-A91DBA333454}" dt="2022-04-19T21:32:51.166" v="1180" actId="1076"/>
          <ac:graphicFrameMkLst>
            <pc:docMk/>
            <pc:sldMk cId="2029190928" sldId="398"/>
            <ac:graphicFrameMk id="5" creationId="{11784219-4603-453B-9B73-289E1CC94C14}"/>
          </ac:graphicFrameMkLst>
        </pc:graphicFrameChg>
      </pc:sldChg>
      <pc:sldChg chg="addSp delSp modSp mod setBg">
        <pc:chgData name="Kassandra Moreno" userId="5d05fbaf77664399" providerId="LiveId" clId="{C1862FBE-62D3-45F4-9E73-A91DBA333454}" dt="2022-04-19T22:05:06.913" v="2437" actId="478"/>
        <pc:sldMkLst>
          <pc:docMk/>
          <pc:sldMk cId="2268870515" sldId="399"/>
        </pc:sldMkLst>
        <pc:spChg chg="add mod">
          <ac:chgData name="Kassandra Moreno" userId="5d05fbaf77664399" providerId="LiveId" clId="{C1862FBE-62D3-45F4-9E73-A91DBA333454}" dt="2022-04-19T21:17:24.560" v="1099" actId="164"/>
          <ac:spMkLst>
            <pc:docMk/>
            <pc:sldMk cId="2268870515" sldId="399"/>
            <ac:spMk id="3" creationId="{A97DE480-8D68-4AA1-905E-AEE810E087EB}"/>
          </ac:spMkLst>
        </pc:spChg>
        <pc:spChg chg="mod">
          <ac:chgData name="Kassandra Moreno" userId="5d05fbaf77664399" providerId="LiveId" clId="{C1862FBE-62D3-45F4-9E73-A91DBA333454}" dt="2022-04-19T21:16:46.429" v="1098" actId="404"/>
          <ac:spMkLst>
            <pc:docMk/>
            <pc:sldMk cId="2268870515" sldId="399"/>
            <ac:spMk id="5" creationId="{B4BC9E62-0F5B-4503-A2F2-3BCE99FCA112}"/>
          </ac:spMkLst>
        </pc:spChg>
        <pc:spChg chg="mod">
          <ac:chgData name="Kassandra Moreno" userId="5d05fbaf77664399" providerId="LiveId" clId="{C1862FBE-62D3-45F4-9E73-A91DBA333454}" dt="2022-04-19T20:50:07.423" v="394" actId="14100"/>
          <ac:spMkLst>
            <pc:docMk/>
            <pc:sldMk cId="2268870515" sldId="399"/>
            <ac:spMk id="7" creationId="{3E174092-82D3-44E0-8948-4096232ED0A7}"/>
          </ac:spMkLst>
        </pc:spChg>
        <pc:spChg chg="add">
          <ac:chgData name="Kassandra Moreno" userId="5d05fbaf77664399" providerId="LiveId" clId="{C1862FBE-62D3-45F4-9E73-A91DBA333454}" dt="2022-04-19T20:50:02.219" v="393" actId="26606"/>
          <ac:spMkLst>
            <pc:docMk/>
            <pc:sldMk cId="2268870515" sldId="399"/>
            <ac:spMk id="12" creationId="{A5931BE0-4B93-4D6C-878E-ACC59D6B4587}"/>
          </ac:spMkLst>
        </pc:spChg>
        <pc:spChg chg="add">
          <ac:chgData name="Kassandra Moreno" userId="5d05fbaf77664399" providerId="LiveId" clId="{C1862FBE-62D3-45F4-9E73-A91DBA333454}" dt="2022-04-19T20:50:02.219" v="393" actId="26606"/>
          <ac:spMkLst>
            <pc:docMk/>
            <pc:sldMk cId="2268870515" sldId="399"/>
            <ac:spMk id="19" creationId="{D166A8AB-8924-421C-BCED-B54DBC4054E0}"/>
          </ac:spMkLst>
        </pc:spChg>
        <pc:grpChg chg="add del mod">
          <ac:chgData name="Kassandra Moreno" userId="5d05fbaf77664399" providerId="LiveId" clId="{C1862FBE-62D3-45F4-9E73-A91DBA333454}" dt="2022-04-19T22:05:06.913" v="2437" actId="478"/>
          <ac:grpSpMkLst>
            <pc:docMk/>
            <pc:sldMk cId="2268870515" sldId="399"/>
            <ac:grpSpMk id="10" creationId="{8C2FDC41-40FA-492A-A305-B3415E183914}"/>
          </ac:grpSpMkLst>
        </pc:grpChg>
        <pc:grpChg chg="add">
          <ac:chgData name="Kassandra Moreno" userId="5d05fbaf77664399" providerId="LiveId" clId="{C1862FBE-62D3-45F4-9E73-A91DBA333454}" dt="2022-04-19T20:50:02.219" v="393" actId="26606"/>
          <ac:grpSpMkLst>
            <pc:docMk/>
            <pc:sldMk cId="2268870515" sldId="399"/>
            <ac:grpSpMk id="14" creationId="{9F2D4ED5-DC78-4C88-97AA-483206C53E90}"/>
          </ac:grpSpMkLst>
        </pc:grpChg>
        <pc:picChg chg="add mod">
          <ac:chgData name="Kassandra Moreno" userId="5d05fbaf77664399" providerId="LiveId" clId="{C1862FBE-62D3-45F4-9E73-A91DBA333454}" dt="2022-04-19T21:01:37.002" v="509" actId="208"/>
          <ac:picMkLst>
            <pc:docMk/>
            <pc:sldMk cId="2268870515" sldId="399"/>
            <ac:picMk id="2" creationId="{1F4926F5-DF11-45A0-9C9B-04613C71C524}"/>
          </ac:picMkLst>
        </pc:picChg>
        <pc:cxnChg chg="add mod">
          <ac:chgData name="Kassandra Moreno" userId="5d05fbaf77664399" providerId="LiveId" clId="{C1862FBE-62D3-45F4-9E73-A91DBA333454}" dt="2022-04-19T21:17:24.560" v="1099" actId="164"/>
          <ac:cxnSpMkLst>
            <pc:docMk/>
            <pc:sldMk cId="2268870515" sldId="399"/>
            <ac:cxnSpMk id="6" creationId="{4FDDA1C8-CD1E-4593-B78C-F999E80D318E}"/>
          </ac:cxnSpMkLst>
        </pc:cxnChg>
      </pc:sldChg>
      <pc:sldChg chg="addSp delSp modSp mod setBg">
        <pc:chgData name="Kassandra Moreno" userId="5d05fbaf77664399" providerId="LiveId" clId="{C1862FBE-62D3-45F4-9E73-A91DBA333454}" dt="2022-04-19T22:05:01.783" v="2436" actId="478"/>
        <pc:sldMkLst>
          <pc:docMk/>
          <pc:sldMk cId="1490022322" sldId="400"/>
        </pc:sldMkLst>
        <pc:spChg chg="mod">
          <ac:chgData name="Kassandra Moreno" userId="5d05fbaf77664399" providerId="LiveId" clId="{C1862FBE-62D3-45F4-9E73-A91DBA333454}" dt="2022-04-19T21:46:51.941" v="1646" actId="20577"/>
          <ac:spMkLst>
            <pc:docMk/>
            <pc:sldMk cId="1490022322" sldId="400"/>
            <ac:spMk id="3" creationId="{A7350223-3030-4ECF-9092-3489F590FB22}"/>
          </ac:spMkLst>
        </pc:spChg>
        <pc:spChg chg="mod">
          <ac:chgData name="Kassandra Moreno" userId="5d05fbaf77664399" providerId="LiveId" clId="{C1862FBE-62D3-45F4-9E73-A91DBA333454}" dt="2022-04-19T21:21:33.657" v="1169" actId="26606"/>
          <ac:spMkLst>
            <pc:docMk/>
            <pc:sldMk cId="1490022322" sldId="400"/>
            <ac:spMk id="7" creationId="{3E174092-82D3-44E0-8948-4096232ED0A7}"/>
          </ac:spMkLst>
        </pc:spChg>
        <pc:spChg chg="add">
          <ac:chgData name="Kassandra Moreno" userId="5d05fbaf77664399" providerId="LiveId" clId="{C1862FBE-62D3-45F4-9E73-A91DBA333454}" dt="2022-04-19T21:21:33.657" v="1169" actId="26606"/>
          <ac:spMkLst>
            <pc:docMk/>
            <pc:sldMk cId="1490022322" sldId="400"/>
            <ac:spMk id="12" creationId="{A5931BE0-4B93-4D6C-878E-ACC59D6B4587}"/>
          </ac:spMkLst>
        </pc:spChg>
        <pc:spChg chg="mod">
          <ac:chgData name="Kassandra Moreno" userId="5d05fbaf77664399" providerId="LiveId" clId="{C1862FBE-62D3-45F4-9E73-A91DBA333454}" dt="2022-04-19T22:04:43.273" v="2429" actId="20577"/>
          <ac:spMkLst>
            <pc:docMk/>
            <pc:sldMk cId="1490022322" sldId="400"/>
            <ac:spMk id="23" creationId="{D7D4A876-712A-439B-A497-2B2E3B1F7161}"/>
          </ac:spMkLst>
        </pc:spChg>
        <pc:spChg chg="del mod topLvl">
          <ac:chgData name="Kassandra Moreno" userId="5d05fbaf77664399" providerId="LiveId" clId="{C1862FBE-62D3-45F4-9E73-A91DBA333454}" dt="2022-04-19T22:05:00.556" v="2435" actId="478"/>
          <ac:spMkLst>
            <pc:docMk/>
            <pc:sldMk cId="1490022322" sldId="400"/>
            <ac:spMk id="26" creationId="{DAFE0B4D-9745-4886-B425-3060F9E900B1}"/>
          </ac:spMkLst>
        </pc:spChg>
        <pc:grpChg chg="add">
          <ac:chgData name="Kassandra Moreno" userId="5d05fbaf77664399" providerId="LiveId" clId="{C1862FBE-62D3-45F4-9E73-A91DBA333454}" dt="2022-04-19T21:21:33.657" v="1169" actId="26606"/>
          <ac:grpSpMkLst>
            <pc:docMk/>
            <pc:sldMk cId="1490022322" sldId="400"/>
            <ac:grpSpMk id="14" creationId="{F4BF4F49-03E6-41CC-AF55-AD65DEBF06C6}"/>
          </ac:grpSpMkLst>
        </pc:grpChg>
        <pc:grpChg chg="add del mod">
          <ac:chgData name="Kassandra Moreno" userId="5d05fbaf77664399" providerId="LiveId" clId="{C1862FBE-62D3-45F4-9E73-A91DBA333454}" dt="2022-04-19T22:04:55.530" v="2433" actId="478"/>
          <ac:grpSpMkLst>
            <pc:docMk/>
            <pc:sldMk cId="1490022322" sldId="400"/>
            <ac:grpSpMk id="17" creationId="{248AEEB0-7667-4008-9760-166C5461637B}"/>
          </ac:grpSpMkLst>
        </pc:grpChg>
        <pc:grpChg chg="add">
          <ac:chgData name="Kassandra Moreno" userId="5d05fbaf77664399" providerId="LiveId" clId="{C1862FBE-62D3-45F4-9E73-A91DBA333454}" dt="2022-04-19T21:21:33.657" v="1169" actId="26606"/>
          <ac:grpSpMkLst>
            <pc:docMk/>
            <pc:sldMk cId="1490022322" sldId="400"/>
            <ac:grpSpMk id="18" creationId="{DA51DAFE-3CF2-44EC-B173-C51A29866644}"/>
          </ac:grpSpMkLst>
        </pc:grpChg>
        <pc:grpChg chg="add del mod">
          <ac:chgData name="Kassandra Moreno" userId="5d05fbaf77664399" providerId="LiveId" clId="{C1862FBE-62D3-45F4-9E73-A91DBA333454}" dt="2022-04-19T22:05:00.556" v="2435" actId="478"/>
          <ac:grpSpMkLst>
            <pc:docMk/>
            <pc:sldMk cId="1490022322" sldId="400"/>
            <ac:grpSpMk id="25" creationId="{F77A7BCA-3AE9-40FE-AC1B-E23C3FFC5AA2}"/>
          </ac:grpSpMkLst>
        </pc:grpChg>
        <pc:picChg chg="add mod ord">
          <ac:chgData name="Kassandra Moreno" userId="5d05fbaf77664399" providerId="LiveId" clId="{C1862FBE-62D3-45F4-9E73-A91DBA333454}" dt="2022-04-19T21:22:10.846" v="1176" actId="166"/>
          <ac:picMkLst>
            <pc:docMk/>
            <pc:sldMk cId="1490022322" sldId="400"/>
            <ac:picMk id="2" creationId="{07545390-2073-47C6-93F7-9E0EC01165FC}"/>
          </ac:picMkLst>
        </pc:picChg>
        <pc:cxnChg chg="mod">
          <ac:chgData name="Kassandra Moreno" userId="5d05fbaf77664399" providerId="LiveId" clId="{C1862FBE-62D3-45F4-9E73-A91DBA333454}" dt="2022-04-19T21:45:40.264" v="1594"/>
          <ac:cxnSpMkLst>
            <pc:docMk/>
            <pc:sldMk cId="1490022322" sldId="400"/>
            <ac:cxnSpMk id="24" creationId="{DF746C66-17A0-4773-8DE9-3015AAF3C34F}"/>
          </ac:cxnSpMkLst>
        </pc:cxnChg>
        <pc:cxnChg chg="del mod topLvl">
          <ac:chgData name="Kassandra Moreno" userId="5d05fbaf77664399" providerId="LiveId" clId="{C1862FBE-62D3-45F4-9E73-A91DBA333454}" dt="2022-04-19T22:05:01.783" v="2436" actId="478"/>
          <ac:cxnSpMkLst>
            <pc:docMk/>
            <pc:sldMk cId="1490022322" sldId="400"/>
            <ac:cxnSpMk id="27" creationId="{FBBE9194-E200-4B74-8455-BEF1F8453B61}"/>
          </ac:cxnSpMkLst>
        </pc:cxnChg>
      </pc:sldChg>
      <pc:sldChg chg="addSp delSp modSp mod setBg">
        <pc:chgData name="Kassandra Moreno" userId="5d05fbaf77664399" providerId="LiveId" clId="{C1862FBE-62D3-45F4-9E73-A91DBA333454}" dt="2022-04-19T22:04:52.504" v="2432" actId="478"/>
        <pc:sldMkLst>
          <pc:docMk/>
          <pc:sldMk cId="223703616" sldId="401"/>
        </pc:sldMkLst>
        <pc:spChg chg="mod">
          <ac:chgData name="Kassandra Moreno" userId="5d05fbaf77664399" providerId="LiveId" clId="{C1862FBE-62D3-45F4-9E73-A91DBA333454}" dt="2022-04-19T21:45:09.474" v="1593" actId="20577"/>
          <ac:spMkLst>
            <pc:docMk/>
            <pc:sldMk cId="223703616" sldId="401"/>
            <ac:spMk id="3" creationId="{A7350223-3030-4ECF-9092-3489F590FB22}"/>
          </ac:spMkLst>
        </pc:spChg>
        <pc:spChg chg="mod">
          <ac:chgData name="Kassandra Moreno" userId="5d05fbaf77664399" providerId="LiveId" clId="{C1862FBE-62D3-45F4-9E73-A91DBA333454}" dt="2022-04-19T20:54:50.015" v="439" actId="26606"/>
          <ac:spMkLst>
            <pc:docMk/>
            <pc:sldMk cId="223703616" sldId="401"/>
            <ac:spMk id="7" creationId="{3E174092-82D3-44E0-8948-4096232ED0A7}"/>
          </ac:spMkLst>
        </pc:spChg>
        <pc:spChg chg="add">
          <ac:chgData name="Kassandra Moreno" userId="5d05fbaf77664399" providerId="LiveId" clId="{C1862FBE-62D3-45F4-9E73-A91DBA333454}" dt="2022-04-19T20:54:50.015" v="439" actId="26606"/>
          <ac:spMkLst>
            <pc:docMk/>
            <pc:sldMk cId="223703616" sldId="401"/>
            <ac:spMk id="12" creationId="{A5931BE0-4B93-4D6C-878E-ACC59D6B4587}"/>
          </ac:spMkLst>
        </pc:spChg>
        <pc:spChg chg="del mod topLvl">
          <ac:chgData name="Kassandra Moreno" userId="5d05fbaf77664399" providerId="LiveId" clId="{C1862FBE-62D3-45F4-9E73-A91DBA333454}" dt="2022-04-19T22:04:51.242" v="2431" actId="478"/>
          <ac:spMkLst>
            <pc:docMk/>
            <pc:sldMk cId="223703616" sldId="401"/>
            <ac:spMk id="13" creationId="{7C586AAD-7C5D-4366-BEE1-B21D9B592F1C}"/>
          </ac:spMkLst>
        </pc:spChg>
        <pc:spChg chg="add">
          <ac:chgData name="Kassandra Moreno" userId="5d05fbaf77664399" providerId="LiveId" clId="{C1862FBE-62D3-45F4-9E73-A91DBA333454}" dt="2022-04-19T20:54:50.015" v="439" actId="26606"/>
          <ac:spMkLst>
            <pc:docMk/>
            <pc:sldMk cId="223703616" sldId="401"/>
            <ac:spMk id="19" creationId="{D166A8AB-8924-421C-BCED-B54DBC4054E0}"/>
          </ac:spMkLst>
        </pc:spChg>
        <pc:spChg chg="mod">
          <ac:chgData name="Kassandra Moreno" userId="5d05fbaf77664399" providerId="LiveId" clId="{C1862FBE-62D3-45F4-9E73-A91DBA333454}" dt="2022-04-19T21:19:46.052" v="1164" actId="20577"/>
          <ac:spMkLst>
            <pc:docMk/>
            <pc:sldMk cId="223703616" sldId="401"/>
            <ac:spMk id="21" creationId="{14B2A827-F602-4A34-9A87-196DC9B9EC21}"/>
          </ac:spMkLst>
        </pc:spChg>
        <pc:grpChg chg="add del mod">
          <ac:chgData name="Kassandra Moreno" userId="5d05fbaf77664399" providerId="LiveId" clId="{C1862FBE-62D3-45F4-9E73-A91DBA333454}" dt="2022-04-19T21:18:25.146" v="1134" actId="165"/>
          <ac:grpSpMkLst>
            <pc:docMk/>
            <pc:sldMk cId="223703616" sldId="401"/>
            <ac:grpSpMk id="11" creationId="{40B911F9-9076-4EAD-95E0-4607AAFB8705}"/>
          </ac:grpSpMkLst>
        </pc:grpChg>
        <pc:grpChg chg="add">
          <ac:chgData name="Kassandra Moreno" userId="5d05fbaf77664399" providerId="LiveId" clId="{C1862FBE-62D3-45F4-9E73-A91DBA333454}" dt="2022-04-19T20:54:50.015" v="439" actId="26606"/>
          <ac:grpSpMkLst>
            <pc:docMk/>
            <pc:sldMk cId="223703616" sldId="401"/>
            <ac:grpSpMk id="14" creationId="{9F2D4ED5-DC78-4C88-97AA-483206C53E90}"/>
          </ac:grpSpMkLst>
        </pc:grpChg>
        <pc:grpChg chg="add del mod">
          <ac:chgData name="Kassandra Moreno" userId="5d05fbaf77664399" providerId="LiveId" clId="{C1862FBE-62D3-45F4-9E73-A91DBA333454}" dt="2022-04-19T22:04:49.756" v="2430" actId="478"/>
          <ac:grpSpMkLst>
            <pc:docMk/>
            <pc:sldMk cId="223703616" sldId="401"/>
            <ac:grpSpMk id="20" creationId="{D3049869-BC59-4845-88B0-E0C89B76C76B}"/>
          </ac:grpSpMkLst>
        </pc:grpChg>
        <pc:picChg chg="add mod">
          <ac:chgData name="Kassandra Moreno" userId="5d05fbaf77664399" providerId="LiveId" clId="{C1862FBE-62D3-45F4-9E73-A91DBA333454}" dt="2022-04-19T21:17:43.742" v="1104" actId="1076"/>
          <ac:picMkLst>
            <pc:docMk/>
            <pc:sldMk cId="223703616" sldId="401"/>
            <ac:picMk id="4" creationId="{3E5AE418-DE1B-45D6-8615-847F5D4DA3D5}"/>
          </ac:picMkLst>
        </pc:picChg>
        <pc:cxnChg chg="del mod topLvl">
          <ac:chgData name="Kassandra Moreno" userId="5d05fbaf77664399" providerId="LiveId" clId="{C1862FBE-62D3-45F4-9E73-A91DBA333454}" dt="2022-04-19T22:04:52.504" v="2432" actId="478"/>
          <ac:cxnSpMkLst>
            <pc:docMk/>
            <pc:sldMk cId="223703616" sldId="401"/>
            <ac:cxnSpMk id="18" creationId="{FDD14D3F-D1E4-4D3E-8243-5A36DD6A48C9}"/>
          </ac:cxnSpMkLst>
        </pc:cxnChg>
        <pc:cxnChg chg="mod">
          <ac:chgData name="Kassandra Moreno" userId="5d05fbaf77664399" providerId="LiveId" clId="{C1862FBE-62D3-45F4-9E73-A91DBA333454}" dt="2022-04-19T21:19:27.950" v="1145" actId="14100"/>
          <ac:cxnSpMkLst>
            <pc:docMk/>
            <pc:sldMk cId="223703616" sldId="401"/>
            <ac:cxnSpMk id="22" creationId="{DD6E901E-80C4-498E-B3DE-919E93A5019B}"/>
          </ac:cxnSpMkLst>
        </pc:cxnChg>
      </pc:sldChg>
      <pc:sldChg chg="addSp delSp modSp mod setBg">
        <pc:chgData name="Kassandra Moreno" userId="5d05fbaf77664399" providerId="LiveId" clId="{C1862FBE-62D3-45F4-9E73-A91DBA333454}" dt="2022-04-19T22:04:16.897" v="2427" actId="20577"/>
        <pc:sldMkLst>
          <pc:docMk/>
          <pc:sldMk cId="1768338635" sldId="402"/>
        </pc:sldMkLst>
        <pc:spChg chg="mod">
          <ac:chgData name="Kassandra Moreno" userId="5d05fbaf77664399" providerId="LiveId" clId="{C1862FBE-62D3-45F4-9E73-A91DBA333454}" dt="2022-04-19T22:03:17.486" v="2364" actId="14100"/>
          <ac:spMkLst>
            <pc:docMk/>
            <pc:sldMk cId="1768338635" sldId="402"/>
            <ac:spMk id="2" creationId="{35569C5A-77BE-47F0-96DC-2140C1F3B585}"/>
          </ac:spMkLst>
        </pc:spChg>
        <pc:spChg chg="del mod">
          <ac:chgData name="Kassandra Moreno" userId="5d05fbaf77664399" providerId="LiveId" clId="{C1862FBE-62D3-45F4-9E73-A91DBA333454}" dt="2022-04-19T21:49:03.011" v="1709" actId="26606"/>
          <ac:spMkLst>
            <pc:docMk/>
            <pc:sldMk cId="1768338635" sldId="402"/>
            <ac:spMk id="3" creationId="{4E514410-423A-4A66-8605-16C722AAE0C5}"/>
          </ac:spMkLst>
        </pc:spChg>
        <pc:spChg chg="add del mod">
          <ac:chgData name="Kassandra Moreno" userId="5d05fbaf77664399" providerId="LiveId" clId="{C1862FBE-62D3-45F4-9E73-A91DBA333454}" dt="2022-04-19T21:50:39.819" v="1716"/>
          <ac:spMkLst>
            <pc:docMk/>
            <pc:sldMk cId="1768338635" sldId="402"/>
            <ac:spMk id="5" creationId="{1441CC86-C802-482A-9C0C-611821D99B8F}"/>
          </ac:spMkLst>
        </pc:spChg>
        <pc:spChg chg="add mod">
          <ac:chgData name="Kassandra Moreno" userId="5d05fbaf77664399" providerId="LiveId" clId="{C1862FBE-62D3-45F4-9E73-A91DBA333454}" dt="2022-04-19T22:04:16.897" v="2427" actId="20577"/>
          <ac:spMkLst>
            <pc:docMk/>
            <pc:sldMk cId="1768338635" sldId="402"/>
            <ac:spMk id="6" creationId="{D2AA2675-9DA2-4587-A305-7DC5A1E87750}"/>
          </ac:spMkLst>
        </pc:spChg>
        <pc:spChg chg="add">
          <ac:chgData name="Kassandra Moreno" userId="5d05fbaf77664399" providerId="LiveId" clId="{C1862FBE-62D3-45F4-9E73-A91DBA333454}" dt="2022-04-19T21:49:03.011" v="1709" actId="26606"/>
          <ac:spMkLst>
            <pc:docMk/>
            <pc:sldMk cId="1768338635" sldId="402"/>
            <ac:spMk id="9" creationId="{82184FF4-7029-4ED7-813A-192E60608764}"/>
          </ac:spMkLst>
        </pc:spChg>
        <pc:spChg chg="add">
          <ac:chgData name="Kassandra Moreno" userId="5d05fbaf77664399" providerId="LiveId" clId="{C1862FBE-62D3-45F4-9E73-A91DBA333454}" dt="2022-04-19T21:49:03.011" v="1709" actId="26606"/>
          <ac:spMkLst>
            <pc:docMk/>
            <pc:sldMk cId="1768338635" sldId="402"/>
            <ac:spMk id="11" creationId="{AAA7AB09-557C-41AD-9113-FF9F68FA1035}"/>
          </ac:spMkLst>
        </pc:spChg>
        <pc:spChg chg="add">
          <ac:chgData name="Kassandra Moreno" userId="5d05fbaf77664399" providerId="LiveId" clId="{C1862FBE-62D3-45F4-9E73-A91DBA333454}" dt="2022-04-19T21:49:03.011" v="1709" actId="26606"/>
          <ac:spMkLst>
            <pc:docMk/>
            <pc:sldMk cId="1768338635" sldId="402"/>
            <ac:spMk id="13" creationId="{EF99ECAA-1F11-4937-BBA6-51935AB44C9D}"/>
          </ac:spMkLst>
        </pc:spChg>
        <pc:spChg chg="add">
          <ac:chgData name="Kassandra Moreno" userId="5d05fbaf77664399" providerId="LiveId" clId="{C1862FBE-62D3-45F4-9E73-A91DBA333454}" dt="2022-04-19T21:49:03.011" v="1709" actId="26606"/>
          <ac:spMkLst>
            <pc:docMk/>
            <pc:sldMk cId="1768338635" sldId="402"/>
            <ac:spMk id="21" creationId="{1DB043B4-68C6-45B9-82AC-A5800EADB8DB}"/>
          </ac:spMkLst>
        </pc:spChg>
        <pc:spChg chg="add">
          <ac:chgData name="Kassandra Moreno" userId="5d05fbaf77664399" providerId="LiveId" clId="{C1862FBE-62D3-45F4-9E73-A91DBA333454}" dt="2022-04-19T21:49:03.011" v="1709" actId="26606"/>
          <ac:spMkLst>
            <pc:docMk/>
            <pc:sldMk cId="1768338635" sldId="402"/>
            <ac:spMk id="23" creationId="{28A00A08-E4E6-4184-B484-E0E034072AE0}"/>
          </ac:spMkLst>
        </pc:spChg>
        <pc:grpChg chg="add">
          <ac:chgData name="Kassandra Moreno" userId="5d05fbaf77664399" providerId="LiveId" clId="{C1862FBE-62D3-45F4-9E73-A91DBA333454}" dt="2022-04-19T21:49:03.011" v="1709" actId="26606"/>
          <ac:grpSpMkLst>
            <pc:docMk/>
            <pc:sldMk cId="1768338635" sldId="402"/>
            <ac:grpSpMk id="15" creationId="{79DE9FAB-6BBA-4CFE-B67D-77B47F01ECA4}"/>
          </ac:grpSpMkLst>
        </pc:grpChg>
        <pc:grpChg chg="add">
          <ac:chgData name="Kassandra Moreno" userId="5d05fbaf77664399" providerId="LiveId" clId="{C1862FBE-62D3-45F4-9E73-A91DBA333454}" dt="2022-04-19T21:49:03.011" v="1709" actId="26606"/>
          <ac:grpSpMkLst>
            <pc:docMk/>
            <pc:sldMk cId="1768338635" sldId="402"/>
            <ac:grpSpMk id="25" creationId="{0780E404-3121-4F33-AF2D-65F659A97798}"/>
          </ac:grpSpMkLst>
        </pc:grpChg>
        <pc:grpChg chg="add">
          <ac:chgData name="Kassandra Moreno" userId="5d05fbaf77664399" providerId="LiveId" clId="{C1862FBE-62D3-45F4-9E73-A91DBA333454}" dt="2022-04-19T21:49:03.011" v="1709" actId="26606"/>
          <ac:grpSpMkLst>
            <pc:docMk/>
            <pc:sldMk cId="1768338635" sldId="402"/>
            <ac:grpSpMk id="29" creationId="{4B158E9A-DBF4-4AA7-B6B7-8C8EB2FBDD68}"/>
          </ac:grpSpMkLst>
        </pc:grpChg>
        <pc:picChg chg="add mod">
          <ac:chgData name="Kassandra Moreno" userId="5d05fbaf77664399" providerId="LiveId" clId="{C1862FBE-62D3-45F4-9E73-A91DBA333454}" dt="2022-04-19T22:03:48.125" v="2368" actId="14100"/>
          <ac:picMkLst>
            <pc:docMk/>
            <pc:sldMk cId="1768338635" sldId="402"/>
            <ac:picMk id="4" creationId="{F081DBAD-8808-4C57-97F5-CB0E076212D3}"/>
          </ac:picMkLst>
        </pc:picChg>
      </pc:sldChg>
      <pc:sldChg chg="addSp delSp modSp add mod setBg">
        <pc:chgData name="Kassandra Moreno" userId="5d05fbaf77664399" providerId="LiveId" clId="{C1862FBE-62D3-45F4-9E73-A91DBA333454}" dt="2022-04-20T03:10:35.251" v="4830" actId="27636"/>
        <pc:sldMkLst>
          <pc:docMk/>
          <pc:sldMk cId="3759721390" sldId="403"/>
        </pc:sldMkLst>
        <pc:spChg chg="mod ord">
          <ac:chgData name="Kassandra Moreno" userId="5d05fbaf77664399" providerId="LiveId" clId="{C1862FBE-62D3-45F4-9E73-A91DBA333454}" dt="2022-04-20T03:10:35.251" v="4830" actId="27636"/>
          <ac:spMkLst>
            <pc:docMk/>
            <pc:sldMk cId="3759721390" sldId="403"/>
            <ac:spMk id="3" creationId="{A7350223-3030-4ECF-9092-3489F590FB22}"/>
          </ac:spMkLst>
        </pc:spChg>
        <pc:spChg chg="mod">
          <ac:chgData name="Kassandra Moreno" userId="5d05fbaf77664399" providerId="LiveId" clId="{C1862FBE-62D3-45F4-9E73-A91DBA333454}" dt="2022-04-20T03:09:33.725" v="4814" actId="1076"/>
          <ac:spMkLst>
            <pc:docMk/>
            <pc:sldMk cId="3759721390" sldId="403"/>
            <ac:spMk id="7" creationId="{3E174092-82D3-44E0-8948-4096232ED0A7}"/>
          </ac:spMkLst>
        </pc:spChg>
        <pc:spChg chg="add">
          <ac:chgData name="Kassandra Moreno" userId="5d05fbaf77664399" providerId="LiveId" clId="{C1862FBE-62D3-45F4-9E73-A91DBA333454}" dt="2022-04-20T03:09:25.294" v="4811" actId="26606"/>
          <ac:spMkLst>
            <pc:docMk/>
            <pc:sldMk cId="3759721390" sldId="403"/>
            <ac:spMk id="12" creationId="{A5931BE0-4B93-4D6C-878E-ACC59D6B4587}"/>
          </ac:spMkLst>
        </pc:spChg>
        <pc:spChg chg="add">
          <ac:chgData name="Kassandra Moreno" userId="5d05fbaf77664399" providerId="LiveId" clId="{C1862FBE-62D3-45F4-9E73-A91DBA333454}" dt="2022-04-20T03:09:25.294" v="4811" actId="26606"/>
          <ac:spMkLst>
            <pc:docMk/>
            <pc:sldMk cId="3759721390" sldId="403"/>
            <ac:spMk id="14" creationId="{6D438371-A37F-43CB-8166-3E9115593648}"/>
          </ac:spMkLst>
        </pc:spChg>
        <pc:spChg chg="add">
          <ac:chgData name="Kassandra Moreno" userId="5d05fbaf77664399" providerId="LiveId" clId="{C1862FBE-62D3-45F4-9E73-A91DBA333454}" dt="2022-04-20T03:09:25.294" v="4811" actId="26606"/>
          <ac:spMkLst>
            <pc:docMk/>
            <pc:sldMk cId="3759721390" sldId="403"/>
            <ac:spMk id="16" creationId="{2AE18936-8FC4-4357-B2D0-AEEAFF4D7029}"/>
          </ac:spMkLst>
        </pc:spChg>
        <pc:spChg chg="add">
          <ac:chgData name="Kassandra Moreno" userId="5d05fbaf77664399" providerId="LiveId" clId="{C1862FBE-62D3-45F4-9E73-A91DBA333454}" dt="2022-04-20T03:09:25.294" v="4811" actId="26606"/>
          <ac:spMkLst>
            <pc:docMk/>
            <pc:sldMk cId="3759721390" sldId="403"/>
            <ac:spMk id="18" creationId="{3CF94A42-720D-4B81-8D24-E4A974DE0225}"/>
          </ac:spMkLst>
        </pc:spChg>
        <pc:spChg chg="add">
          <ac:chgData name="Kassandra Moreno" userId="5d05fbaf77664399" providerId="LiveId" clId="{C1862FBE-62D3-45F4-9E73-A91DBA333454}" dt="2022-04-20T03:09:25.294" v="4811" actId="26606"/>
          <ac:spMkLst>
            <pc:docMk/>
            <pc:sldMk cId="3759721390" sldId="403"/>
            <ac:spMk id="20" creationId="{E15EB72A-E1B0-4CE0-BB0D-BEFCDF8EFFB0}"/>
          </ac:spMkLst>
        </pc:spChg>
        <pc:spChg chg="add">
          <ac:chgData name="Kassandra Moreno" userId="5d05fbaf77664399" providerId="LiveId" clId="{C1862FBE-62D3-45F4-9E73-A91DBA333454}" dt="2022-04-20T03:09:25.294" v="4811" actId="26606"/>
          <ac:spMkLst>
            <pc:docMk/>
            <pc:sldMk cId="3759721390" sldId="403"/>
            <ac:spMk id="22" creationId="{88D9FE19-3EE9-41F7-8054-F2C86DBEB361}"/>
          </ac:spMkLst>
        </pc:spChg>
        <pc:grpChg chg="add">
          <ac:chgData name="Kassandra Moreno" userId="5d05fbaf77664399" providerId="LiveId" clId="{C1862FBE-62D3-45F4-9E73-A91DBA333454}" dt="2022-04-20T03:09:25.294" v="4811" actId="26606"/>
          <ac:grpSpMkLst>
            <pc:docMk/>
            <pc:sldMk cId="3759721390" sldId="403"/>
            <ac:grpSpMk id="24" creationId="{1D7EF0A0-9237-4001-884B-9E0F5ECE4944}"/>
          </ac:grpSpMkLst>
        </pc:grpChg>
        <pc:cxnChg chg="add del mod">
          <ac:chgData name="Kassandra Moreno" userId="5d05fbaf77664399" providerId="LiveId" clId="{C1862FBE-62D3-45F4-9E73-A91DBA333454}" dt="2022-04-20T03:09:12.591" v="4809" actId="478"/>
          <ac:cxnSpMkLst>
            <pc:docMk/>
            <pc:sldMk cId="3759721390" sldId="403"/>
            <ac:cxnSpMk id="4" creationId="{CCCB6E19-C905-4F34-8A4D-3E76121FEEE4}"/>
          </ac:cxnSpMkLst>
        </pc:cxnChg>
      </pc:sldChg>
      <pc:sldChg chg="addSp delSp modSp new del mod setBg chgLayout">
        <pc:chgData name="Kassandra Moreno" userId="5d05fbaf77664399" providerId="LiveId" clId="{C1862FBE-62D3-45F4-9E73-A91DBA333454}" dt="2022-04-20T13:16:18.454" v="8704" actId="47"/>
        <pc:sldMkLst>
          <pc:docMk/>
          <pc:sldMk cId="1726143110" sldId="404"/>
        </pc:sldMkLst>
        <pc:spChg chg="del">
          <ac:chgData name="Kassandra Moreno" userId="5d05fbaf77664399" providerId="LiveId" clId="{C1862FBE-62D3-45F4-9E73-A91DBA333454}" dt="2022-04-20T01:29:19.533" v="2442" actId="478"/>
          <ac:spMkLst>
            <pc:docMk/>
            <pc:sldMk cId="1726143110" sldId="404"/>
            <ac:spMk id="2" creationId="{59459C10-F767-4E0F-A266-606AF7F8A20D}"/>
          </ac:spMkLst>
        </pc:spChg>
        <pc:spChg chg="del mod ord">
          <ac:chgData name="Kassandra Moreno" userId="5d05fbaf77664399" providerId="LiveId" clId="{C1862FBE-62D3-45F4-9E73-A91DBA333454}" dt="2022-04-20T01:32:30.646" v="2493" actId="478"/>
          <ac:spMkLst>
            <pc:docMk/>
            <pc:sldMk cId="1726143110" sldId="404"/>
            <ac:spMk id="3" creationId="{C8C5092D-B125-4225-B441-E0C083A10376}"/>
          </ac:spMkLst>
        </pc:spChg>
        <pc:spChg chg="del mod ord">
          <ac:chgData name="Kassandra Moreno" userId="5d05fbaf77664399" providerId="LiveId" clId="{C1862FBE-62D3-45F4-9E73-A91DBA333454}" dt="2022-04-20T01:32:32.885" v="2494" actId="478"/>
          <ac:spMkLst>
            <pc:docMk/>
            <pc:sldMk cId="1726143110" sldId="404"/>
            <ac:spMk id="4" creationId="{2399BAD5-7B85-4363-8B41-EEFF619BC9DB}"/>
          </ac:spMkLst>
        </pc:spChg>
        <pc:spChg chg="del mod ord">
          <ac:chgData name="Kassandra Moreno" userId="5d05fbaf77664399" providerId="LiveId" clId="{C1862FBE-62D3-45F4-9E73-A91DBA333454}" dt="2022-04-20T01:33:22.733" v="2509" actId="478"/>
          <ac:spMkLst>
            <pc:docMk/>
            <pc:sldMk cId="1726143110" sldId="404"/>
            <ac:spMk id="5" creationId="{3F3F6729-0ED7-475F-9562-096E8D4C8B41}"/>
          </ac:spMkLst>
        </pc:spChg>
        <pc:spChg chg="del mod ord">
          <ac:chgData name="Kassandra Moreno" userId="5d05fbaf77664399" providerId="LiveId" clId="{C1862FBE-62D3-45F4-9E73-A91DBA333454}" dt="2022-04-20T01:29:41.625" v="2446" actId="700"/>
          <ac:spMkLst>
            <pc:docMk/>
            <pc:sldMk cId="1726143110" sldId="404"/>
            <ac:spMk id="6" creationId="{D9C785E2-D99D-47B8-B998-E750F895E1D8}"/>
          </ac:spMkLst>
        </pc:spChg>
        <pc:spChg chg="del mod ord">
          <ac:chgData name="Kassandra Moreno" userId="5d05fbaf77664399" providerId="LiveId" clId="{C1862FBE-62D3-45F4-9E73-A91DBA333454}" dt="2022-04-20T01:29:41.625" v="2446" actId="700"/>
          <ac:spMkLst>
            <pc:docMk/>
            <pc:sldMk cId="1726143110" sldId="404"/>
            <ac:spMk id="7" creationId="{E1A72C30-F753-4049-8D62-F553A0BD294F}"/>
          </ac:spMkLst>
        </pc:spChg>
        <pc:spChg chg="add mod ord">
          <ac:chgData name="Kassandra Moreno" userId="5d05fbaf77664399" providerId="LiveId" clId="{C1862FBE-62D3-45F4-9E73-A91DBA333454}" dt="2022-04-20T13:15:38.467" v="8695" actId="21"/>
          <ac:spMkLst>
            <pc:docMk/>
            <pc:sldMk cId="1726143110" sldId="404"/>
            <ac:spMk id="8" creationId="{96E99305-851B-45C3-B8DD-F4D8FF9B356F}"/>
          </ac:spMkLst>
        </pc:spChg>
        <pc:spChg chg="add mod ord">
          <ac:chgData name="Kassandra Moreno" userId="5d05fbaf77664399" providerId="LiveId" clId="{C1862FBE-62D3-45F4-9E73-A91DBA333454}" dt="2022-04-20T13:15:52.519" v="8697" actId="21"/>
          <ac:spMkLst>
            <pc:docMk/>
            <pc:sldMk cId="1726143110" sldId="404"/>
            <ac:spMk id="9" creationId="{D89B702B-9B9C-4198-B6E2-C1F18992D1A4}"/>
          </ac:spMkLst>
        </pc:spChg>
        <pc:spChg chg="add">
          <ac:chgData name="Kassandra Moreno" userId="5d05fbaf77664399" providerId="LiveId" clId="{C1862FBE-62D3-45F4-9E73-A91DBA333454}" dt="2022-04-20T03:08:06.256" v="4802" actId="26606"/>
          <ac:spMkLst>
            <pc:docMk/>
            <pc:sldMk cId="1726143110" sldId="404"/>
            <ac:spMk id="14" creationId="{A5931BE0-4B93-4D6C-878E-ACC59D6B4587}"/>
          </ac:spMkLst>
        </pc:spChg>
        <pc:spChg chg="add">
          <ac:chgData name="Kassandra Moreno" userId="5d05fbaf77664399" providerId="LiveId" clId="{C1862FBE-62D3-45F4-9E73-A91DBA333454}" dt="2022-04-20T03:08:06.256" v="4802" actId="26606"/>
          <ac:spMkLst>
            <pc:docMk/>
            <pc:sldMk cId="1726143110" sldId="404"/>
            <ac:spMk id="16" creationId="{504E6BD3-B518-46A4-9CC0-30D09555230F}"/>
          </ac:spMkLst>
        </pc:spChg>
        <pc:spChg chg="add">
          <ac:chgData name="Kassandra Moreno" userId="5d05fbaf77664399" providerId="LiveId" clId="{C1862FBE-62D3-45F4-9E73-A91DBA333454}" dt="2022-04-20T03:08:06.256" v="4802" actId="26606"/>
          <ac:spMkLst>
            <pc:docMk/>
            <pc:sldMk cId="1726143110" sldId="404"/>
            <ac:spMk id="22" creationId="{A0DAEA90-11E9-4069-BC2C-6F65C6C1C3E8}"/>
          </ac:spMkLst>
        </pc:spChg>
        <pc:spChg chg="add">
          <ac:chgData name="Kassandra Moreno" userId="5d05fbaf77664399" providerId="LiveId" clId="{C1862FBE-62D3-45F4-9E73-A91DBA333454}" dt="2022-04-20T03:08:06.256" v="4802" actId="26606"/>
          <ac:spMkLst>
            <pc:docMk/>
            <pc:sldMk cId="1726143110" sldId="404"/>
            <ac:spMk id="24" creationId="{E0E8189B-747E-48AE-99A9-1BEE68012551}"/>
          </ac:spMkLst>
        </pc:spChg>
        <pc:spChg chg="add">
          <ac:chgData name="Kassandra Moreno" userId="5d05fbaf77664399" providerId="LiveId" clId="{C1862FBE-62D3-45F4-9E73-A91DBA333454}" dt="2022-04-20T03:08:06.256" v="4802" actId="26606"/>
          <ac:spMkLst>
            <pc:docMk/>
            <pc:sldMk cId="1726143110" sldId="404"/>
            <ac:spMk id="26" creationId="{D9DE43D0-73AC-46B4-A39F-E66967A1F9B4}"/>
          </ac:spMkLst>
        </pc:spChg>
        <pc:spChg chg="add">
          <ac:chgData name="Kassandra Moreno" userId="5d05fbaf77664399" providerId="LiveId" clId="{C1862FBE-62D3-45F4-9E73-A91DBA333454}" dt="2022-04-20T03:08:06.256" v="4802" actId="26606"/>
          <ac:spMkLst>
            <pc:docMk/>
            <pc:sldMk cId="1726143110" sldId="404"/>
            <ac:spMk id="28" creationId="{803C343E-7EAC-4512-955A-33B1833F2D76}"/>
          </ac:spMkLst>
        </pc:spChg>
        <pc:grpChg chg="add">
          <ac:chgData name="Kassandra Moreno" userId="5d05fbaf77664399" providerId="LiveId" clId="{C1862FBE-62D3-45F4-9E73-A91DBA333454}" dt="2022-04-20T03:08:06.256" v="4802" actId="26606"/>
          <ac:grpSpMkLst>
            <pc:docMk/>
            <pc:sldMk cId="1726143110" sldId="404"/>
            <ac:grpSpMk id="18" creationId="{A31FBE92-3FC2-48E4-874B-A5273A042528}"/>
          </ac:grpSpMkLst>
        </pc:grpChg>
      </pc:sldChg>
      <pc:sldChg chg="addSp delSp modSp add mod setBg">
        <pc:chgData name="Kassandra Moreno" userId="5d05fbaf77664399" providerId="LiveId" clId="{C1862FBE-62D3-45F4-9E73-A91DBA333454}" dt="2022-04-20T13:17:50.670" v="8732" actId="403"/>
        <pc:sldMkLst>
          <pc:docMk/>
          <pc:sldMk cId="1917528148" sldId="405"/>
        </pc:sldMkLst>
        <pc:spChg chg="del">
          <ac:chgData name="Kassandra Moreno" userId="5d05fbaf77664399" providerId="LiveId" clId="{C1862FBE-62D3-45F4-9E73-A91DBA333454}" dt="2022-04-20T01:32:36.002" v="2495" actId="478"/>
          <ac:spMkLst>
            <pc:docMk/>
            <pc:sldMk cId="1917528148" sldId="405"/>
            <ac:spMk id="3" creationId="{C8C5092D-B125-4225-B441-E0C083A10376}"/>
          </ac:spMkLst>
        </pc:spChg>
        <pc:spChg chg="del">
          <ac:chgData name="Kassandra Moreno" userId="5d05fbaf77664399" providerId="LiveId" clId="{C1862FBE-62D3-45F4-9E73-A91DBA333454}" dt="2022-04-20T01:32:38.623" v="2496" actId="478"/>
          <ac:spMkLst>
            <pc:docMk/>
            <pc:sldMk cId="1917528148" sldId="405"/>
            <ac:spMk id="4" creationId="{2399BAD5-7B85-4363-8B41-EEFF619BC9DB}"/>
          </ac:spMkLst>
        </pc:spChg>
        <pc:spChg chg="del">
          <ac:chgData name="Kassandra Moreno" userId="5d05fbaf77664399" providerId="LiveId" clId="{C1862FBE-62D3-45F4-9E73-A91DBA333454}" dt="2022-04-20T01:33:18.195" v="2508" actId="478"/>
          <ac:spMkLst>
            <pc:docMk/>
            <pc:sldMk cId="1917528148" sldId="405"/>
            <ac:spMk id="5" creationId="{3F3F6729-0ED7-475F-9562-096E8D4C8B41}"/>
          </ac:spMkLst>
        </pc:spChg>
        <pc:spChg chg="mod">
          <ac:chgData name="Kassandra Moreno" userId="5d05fbaf77664399" providerId="LiveId" clId="{C1862FBE-62D3-45F4-9E73-A91DBA333454}" dt="2022-04-20T13:17:19.505" v="8715" actId="1076"/>
          <ac:spMkLst>
            <pc:docMk/>
            <pc:sldMk cId="1917528148" sldId="405"/>
            <ac:spMk id="8" creationId="{96E99305-851B-45C3-B8DD-F4D8FF9B356F}"/>
          </ac:spMkLst>
        </pc:spChg>
        <pc:spChg chg="mod ord">
          <ac:chgData name="Kassandra Moreno" userId="5d05fbaf77664399" providerId="LiveId" clId="{C1862FBE-62D3-45F4-9E73-A91DBA333454}" dt="2022-04-20T13:17:50.670" v="8732" actId="403"/>
          <ac:spMkLst>
            <pc:docMk/>
            <pc:sldMk cId="1917528148" sldId="405"/>
            <ac:spMk id="9" creationId="{D89B702B-9B9C-4198-B6E2-C1F18992D1A4}"/>
          </ac:spMkLst>
        </pc:spChg>
        <pc:spChg chg="add del">
          <ac:chgData name="Kassandra Moreno" userId="5d05fbaf77664399" providerId="LiveId" clId="{C1862FBE-62D3-45F4-9E73-A91DBA333454}" dt="2022-04-20T03:07:28.074" v="4793" actId="26606"/>
          <ac:spMkLst>
            <pc:docMk/>
            <pc:sldMk cId="1917528148" sldId="405"/>
            <ac:spMk id="16" creationId="{A5931BE0-4B93-4D6C-878E-ACC59D6B4587}"/>
          </ac:spMkLst>
        </pc:spChg>
        <pc:spChg chg="add del">
          <ac:chgData name="Kassandra Moreno" userId="5d05fbaf77664399" providerId="LiveId" clId="{C1862FBE-62D3-45F4-9E73-A91DBA333454}" dt="2022-04-20T13:17:00.110" v="8709" actId="26606"/>
          <ac:spMkLst>
            <pc:docMk/>
            <pc:sldMk cId="1917528148" sldId="405"/>
            <ac:spMk id="21" creationId="{A5931BE0-4B93-4D6C-878E-ACC59D6B4587}"/>
          </ac:spMkLst>
        </pc:spChg>
        <pc:spChg chg="add del">
          <ac:chgData name="Kassandra Moreno" userId="5d05fbaf77664399" providerId="LiveId" clId="{C1862FBE-62D3-45F4-9E73-A91DBA333454}" dt="2022-04-20T13:17:00.106" v="8708" actId="26606"/>
          <ac:spMkLst>
            <pc:docMk/>
            <pc:sldMk cId="1917528148" sldId="405"/>
            <ac:spMk id="31" creationId="{A5931BE0-4B93-4D6C-878E-ACC59D6B4587}"/>
          </ac:spMkLst>
        </pc:spChg>
        <pc:spChg chg="add del">
          <ac:chgData name="Kassandra Moreno" userId="5d05fbaf77664399" providerId="LiveId" clId="{C1862FBE-62D3-45F4-9E73-A91DBA333454}" dt="2022-04-20T13:17:00.106" v="8708" actId="26606"/>
          <ac:spMkLst>
            <pc:docMk/>
            <pc:sldMk cId="1917528148" sldId="405"/>
            <ac:spMk id="33" creationId="{504E6BD3-B518-46A4-9CC0-30D09555230F}"/>
          </ac:spMkLst>
        </pc:spChg>
        <pc:spChg chg="add del">
          <ac:chgData name="Kassandra Moreno" userId="5d05fbaf77664399" providerId="LiveId" clId="{C1862FBE-62D3-45F4-9E73-A91DBA333454}" dt="2022-04-20T13:17:00.106" v="8708" actId="26606"/>
          <ac:spMkLst>
            <pc:docMk/>
            <pc:sldMk cId="1917528148" sldId="405"/>
            <ac:spMk id="39" creationId="{A0DAEA90-11E9-4069-BC2C-6F65C6C1C3E8}"/>
          </ac:spMkLst>
        </pc:spChg>
        <pc:spChg chg="add del">
          <ac:chgData name="Kassandra Moreno" userId="5d05fbaf77664399" providerId="LiveId" clId="{C1862FBE-62D3-45F4-9E73-A91DBA333454}" dt="2022-04-20T13:17:00.106" v="8708" actId="26606"/>
          <ac:spMkLst>
            <pc:docMk/>
            <pc:sldMk cId="1917528148" sldId="405"/>
            <ac:spMk id="41" creationId="{E0E8189B-747E-48AE-99A9-1BEE68012551}"/>
          </ac:spMkLst>
        </pc:spChg>
        <pc:spChg chg="add del">
          <ac:chgData name="Kassandra Moreno" userId="5d05fbaf77664399" providerId="LiveId" clId="{C1862FBE-62D3-45F4-9E73-A91DBA333454}" dt="2022-04-20T13:17:00.106" v="8708" actId="26606"/>
          <ac:spMkLst>
            <pc:docMk/>
            <pc:sldMk cId="1917528148" sldId="405"/>
            <ac:spMk id="43" creationId="{D9DE43D0-73AC-46B4-A39F-E66967A1F9B4}"/>
          </ac:spMkLst>
        </pc:spChg>
        <pc:spChg chg="add del">
          <ac:chgData name="Kassandra Moreno" userId="5d05fbaf77664399" providerId="LiveId" clId="{C1862FBE-62D3-45F4-9E73-A91DBA333454}" dt="2022-04-20T13:17:00.106" v="8708" actId="26606"/>
          <ac:spMkLst>
            <pc:docMk/>
            <pc:sldMk cId="1917528148" sldId="405"/>
            <ac:spMk id="45" creationId="{803C343E-7EAC-4512-955A-33B1833F2D76}"/>
          </ac:spMkLst>
        </pc:spChg>
        <pc:spChg chg="add">
          <ac:chgData name="Kassandra Moreno" userId="5d05fbaf77664399" providerId="LiveId" clId="{C1862FBE-62D3-45F4-9E73-A91DBA333454}" dt="2022-04-20T13:17:00.110" v="8709" actId="26606"/>
          <ac:spMkLst>
            <pc:docMk/>
            <pc:sldMk cId="1917528148" sldId="405"/>
            <ac:spMk id="47" creationId="{A5931BE0-4B93-4D6C-878E-ACC59D6B4587}"/>
          </ac:spMkLst>
        </pc:spChg>
        <pc:spChg chg="add">
          <ac:chgData name="Kassandra Moreno" userId="5d05fbaf77664399" providerId="LiveId" clId="{C1862FBE-62D3-45F4-9E73-A91DBA333454}" dt="2022-04-20T13:17:00.110" v="8709" actId="26606"/>
          <ac:spMkLst>
            <pc:docMk/>
            <pc:sldMk cId="1917528148" sldId="405"/>
            <ac:spMk id="48" creationId="{4EC6425F-E8EE-490A-BF3A-601C9A5EFD35}"/>
          </ac:spMkLst>
        </pc:spChg>
        <pc:spChg chg="add">
          <ac:chgData name="Kassandra Moreno" userId="5d05fbaf77664399" providerId="LiveId" clId="{C1862FBE-62D3-45F4-9E73-A91DBA333454}" dt="2022-04-20T13:17:00.110" v="8709" actId="26606"/>
          <ac:spMkLst>
            <pc:docMk/>
            <pc:sldMk cId="1917528148" sldId="405"/>
            <ac:spMk id="49" creationId="{C493A507-59A1-4B5A-A52D-933516EEC3CD}"/>
          </ac:spMkLst>
        </pc:spChg>
        <pc:spChg chg="add">
          <ac:chgData name="Kassandra Moreno" userId="5d05fbaf77664399" providerId="LiveId" clId="{C1862FBE-62D3-45F4-9E73-A91DBA333454}" dt="2022-04-20T13:17:00.110" v="8709" actId="26606"/>
          <ac:spMkLst>
            <pc:docMk/>
            <pc:sldMk cId="1917528148" sldId="405"/>
            <ac:spMk id="50" creationId="{2EF1810E-C1C8-44A5-ADCF-24B4EAA1DDD9}"/>
          </ac:spMkLst>
        </pc:spChg>
        <pc:spChg chg="add">
          <ac:chgData name="Kassandra Moreno" userId="5d05fbaf77664399" providerId="LiveId" clId="{C1862FBE-62D3-45F4-9E73-A91DBA333454}" dt="2022-04-20T13:17:00.110" v="8709" actId="26606"/>
          <ac:spMkLst>
            <pc:docMk/>
            <pc:sldMk cId="1917528148" sldId="405"/>
            <ac:spMk id="51" creationId="{6B180A47-07F3-45CF-91AB-5F26C83AB7A0}"/>
          </ac:spMkLst>
        </pc:spChg>
        <pc:spChg chg="add">
          <ac:chgData name="Kassandra Moreno" userId="5d05fbaf77664399" providerId="LiveId" clId="{C1862FBE-62D3-45F4-9E73-A91DBA333454}" dt="2022-04-20T13:17:00.110" v="8709" actId="26606"/>
          <ac:spMkLst>
            <pc:docMk/>
            <pc:sldMk cId="1917528148" sldId="405"/>
            <ac:spMk id="52" creationId="{7A7405C2-5931-4635-A369-516BE02E3FDF}"/>
          </ac:spMkLst>
        </pc:spChg>
        <pc:grpChg chg="add del">
          <ac:chgData name="Kassandra Moreno" userId="5d05fbaf77664399" providerId="LiveId" clId="{C1862FBE-62D3-45F4-9E73-A91DBA333454}" dt="2022-04-20T13:17:00.110" v="8709" actId="26606"/>
          <ac:grpSpMkLst>
            <pc:docMk/>
            <pc:sldMk cId="1917528148" sldId="405"/>
            <ac:grpSpMk id="23" creationId="{D0342557-9691-41B1-9FFF-027845ED041F}"/>
          </ac:grpSpMkLst>
        </pc:grpChg>
        <pc:grpChg chg="add del">
          <ac:chgData name="Kassandra Moreno" userId="5d05fbaf77664399" providerId="LiveId" clId="{C1862FBE-62D3-45F4-9E73-A91DBA333454}" dt="2022-04-20T13:17:00.106" v="8708" actId="26606"/>
          <ac:grpSpMkLst>
            <pc:docMk/>
            <pc:sldMk cId="1917528148" sldId="405"/>
            <ac:grpSpMk id="35" creationId="{A31FBE92-3FC2-48E4-874B-A5273A042528}"/>
          </ac:grpSpMkLst>
        </pc:grpChg>
        <pc:picChg chg="add del mod">
          <ac:chgData name="Kassandra Moreno" userId="5d05fbaf77664399" providerId="LiveId" clId="{C1862FBE-62D3-45F4-9E73-A91DBA333454}" dt="2022-04-20T13:16:35.577" v="8706" actId="478"/>
          <ac:picMkLst>
            <pc:docMk/>
            <pc:sldMk cId="1917528148" sldId="405"/>
            <ac:picMk id="13" creationId="{9238F123-BC86-2064-6DA7-721AD285637E}"/>
          </ac:picMkLst>
        </pc:picChg>
        <pc:cxnChg chg="add del mod">
          <ac:chgData name="Kassandra Moreno" userId="5d05fbaf77664399" providerId="LiveId" clId="{C1862FBE-62D3-45F4-9E73-A91DBA333454}" dt="2022-04-20T03:06:27.354" v="4788" actId="478"/>
          <ac:cxnSpMkLst>
            <pc:docMk/>
            <pc:sldMk cId="1917528148" sldId="405"/>
            <ac:cxnSpMk id="6" creationId="{537BC73F-507C-453F-9CD5-FE26DE9D1A80}"/>
          </ac:cxnSpMkLst>
        </pc:cxnChg>
      </pc:sldChg>
      <pc:sldChg chg="new del">
        <pc:chgData name="Kassandra Moreno" userId="5d05fbaf77664399" providerId="LiveId" clId="{C1862FBE-62D3-45F4-9E73-A91DBA333454}" dt="2022-04-20T01:29:24.343" v="2443" actId="47"/>
        <pc:sldMkLst>
          <pc:docMk/>
          <pc:sldMk cId="3718110176" sldId="405"/>
        </pc:sldMkLst>
      </pc:sldChg>
      <pc:sldChg chg="new del">
        <pc:chgData name="Kassandra Moreno" userId="5d05fbaf77664399" providerId="LiveId" clId="{C1862FBE-62D3-45F4-9E73-A91DBA333454}" dt="2022-04-20T01:29:25.801" v="2444" actId="47"/>
        <pc:sldMkLst>
          <pc:docMk/>
          <pc:sldMk cId="2720861743" sldId="406"/>
        </pc:sldMkLst>
      </pc:sldChg>
      <pc:sldChg chg="addSp delSp modSp add mod setBg">
        <pc:chgData name="Kassandra Moreno" userId="5d05fbaf77664399" providerId="LiveId" clId="{C1862FBE-62D3-45F4-9E73-A91DBA333454}" dt="2022-04-20T03:05:48.045" v="4785" actId="26606"/>
        <pc:sldMkLst>
          <pc:docMk/>
          <pc:sldMk cId="4077711531" sldId="406"/>
        </pc:sldMkLst>
        <pc:spChg chg="del">
          <ac:chgData name="Kassandra Moreno" userId="5d05fbaf77664399" providerId="LiveId" clId="{C1862FBE-62D3-45F4-9E73-A91DBA333454}" dt="2022-04-20T01:32:42.965" v="2497" actId="478"/>
          <ac:spMkLst>
            <pc:docMk/>
            <pc:sldMk cId="4077711531" sldId="406"/>
            <ac:spMk id="3" creationId="{C8C5092D-B125-4225-B441-E0C083A10376}"/>
          </ac:spMkLst>
        </pc:spChg>
        <pc:spChg chg="del">
          <ac:chgData name="Kassandra Moreno" userId="5d05fbaf77664399" providerId="LiveId" clId="{C1862FBE-62D3-45F4-9E73-A91DBA333454}" dt="2022-04-20T01:32:45.771" v="2498" actId="478"/>
          <ac:spMkLst>
            <pc:docMk/>
            <pc:sldMk cId="4077711531" sldId="406"/>
            <ac:spMk id="4" creationId="{2399BAD5-7B85-4363-8B41-EEFF619BC9DB}"/>
          </ac:spMkLst>
        </pc:spChg>
        <pc:spChg chg="del">
          <ac:chgData name="Kassandra Moreno" userId="5d05fbaf77664399" providerId="LiveId" clId="{C1862FBE-62D3-45F4-9E73-A91DBA333454}" dt="2022-04-20T01:33:14.032" v="2507" actId="478"/>
          <ac:spMkLst>
            <pc:docMk/>
            <pc:sldMk cId="4077711531" sldId="406"/>
            <ac:spMk id="5" creationId="{3F3F6729-0ED7-475F-9562-096E8D4C8B41}"/>
          </ac:spMkLst>
        </pc:spChg>
        <pc:spChg chg="mod">
          <ac:chgData name="Kassandra Moreno" userId="5d05fbaf77664399" providerId="LiveId" clId="{C1862FBE-62D3-45F4-9E73-A91DBA333454}" dt="2022-04-20T03:05:48.045" v="4785" actId="26606"/>
          <ac:spMkLst>
            <pc:docMk/>
            <pc:sldMk cId="4077711531" sldId="406"/>
            <ac:spMk id="8" creationId="{96E99305-851B-45C3-B8DD-F4D8FF9B356F}"/>
          </ac:spMkLst>
        </pc:spChg>
        <pc:spChg chg="mod ord">
          <ac:chgData name="Kassandra Moreno" userId="5d05fbaf77664399" providerId="LiveId" clId="{C1862FBE-62D3-45F4-9E73-A91DBA333454}" dt="2022-04-20T03:05:48.045" v="4785" actId="26606"/>
          <ac:spMkLst>
            <pc:docMk/>
            <pc:sldMk cId="4077711531" sldId="406"/>
            <ac:spMk id="9" creationId="{D89B702B-9B9C-4198-B6E2-C1F18992D1A4}"/>
          </ac:spMkLst>
        </pc:spChg>
        <pc:spChg chg="add">
          <ac:chgData name="Kassandra Moreno" userId="5d05fbaf77664399" providerId="LiveId" clId="{C1862FBE-62D3-45F4-9E73-A91DBA333454}" dt="2022-04-20T03:05:48.045" v="4785" actId="26606"/>
          <ac:spMkLst>
            <pc:docMk/>
            <pc:sldMk cId="4077711531" sldId="406"/>
            <ac:spMk id="15" creationId="{A5931BE0-4B93-4D6C-878E-ACC59D6B4587}"/>
          </ac:spMkLst>
        </pc:spChg>
        <pc:spChg chg="add">
          <ac:chgData name="Kassandra Moreno" userId="5d05fbaf77664399" providerId="LiveId" clId="{C1862FBE-62D3-45F4-9E73-A91DBA333454}" dt="2022-04-20T03:05:48.045" v="4785" actId="26606"/>
          <ac:spMkLst>
            <pc:docMk/>
            <pc:sldMk cId="4077711531" sldId="406"/>
            <ac:spMk id="17" creationId="{746ECF6E-1937-4212-B2E3-E2F43AD7A25A}"/>
          </ac:spMkLst>
        </pc:spChg>
        <pc:spChg chg="add">
          <ac:chgData name="Kassandra Moreno" userId="5d05fbaf77664399" providerId="LiveId" clId="{C1862FBE-62D3-45F4-9E73-A91DBA333454}" dt="2022-04-20T03:05:48.045" v="4785" actId="26606"/>
          <ac:spMkLst>
            <pc:docMk/>
            <pc:sldMk cId="4077711531" sldId="406"/>
            <ac:spMk id="24" creationId="{57B709FF-BFDC-4D26-9990-BC26F14DEAC8}"/>
          </ac:spMkLst>
        </pc:spChg>
        <pc:spChg chg="add">
          <ac:chgData name="Kassandra Moreno" userId="5d05fbaf77664399" providerId="LiveId" clId="{C1862FBE-62D3-45F4-9E73-A91DBA333454}" dt="2022-04-20T03:05:48.045" v="4785" actId="26606"/>
          <ac:spMkLst>
            <pc:docMk/>
            <pc:sldMk cId="4077711531" sldId="406"/>
            <ac:spMk id="26" creationId="{6F427B2B-E8F7-4FF7-AA4D-580128383AA7}"/>
          </ac:spMkLst>
        </pc:spChg>
        <pc:grpChg chg="add">
          <ac:chgData name="Kassandra Moreno" userId="5d05fbaf77664399" providerId="LiveId" clId="{C1862FBE-62D3-45F4-9E73-A91DBA333454}" dt="2022-04-20T03:05:48.045" v="4785" actId="26606"/>
          <ac:grpSpMkLst>
            <pc:docMk/>
            <pc:sldMk cId="4077711531" sldId="406"/>
            <ac:grpSpMk id="19" creationId="{7119AF2A-3C22-4BC0-A8C5-A077AA201CE5}"/>
          </ac:grpSpMkLst>
        </pc:grpChg>
        <pc:picChg chg="add mod modCrop">
          <ac:chgData name="Kassandra Moreno" userId="5d05fbaf77664399" providerId="LiveId" clId="{C1862FBE-62D3-45F4-9E73-A91DBA333454}" dt="2022-04-20T03:05:48.045" v="4785" actId="26606"/>
          <ac:picMkLst>
            <pc:docMk/>
            <pc:sldMk cId="4077711531" sldId="406"/>
            <ac:picMk id="7" creationId="{E53C7CD0-DB69-4331-BFDC-2F8DB9A8C4CC}"/>
          </ac:picMkLst>
        </pc:picChg>
        <pc:picChg chg="add mod modCrop">
          <ac:chgData name="Kassandra Moreno" userId="5d05fbaf77664399" providerId="LiveId" clId="{C1862FBE-62D3-45F4-9E73-A91DBA333454}" dt="2022-04-20T03:05:48.045" v="4785" actId="26606"/>
          <ac:picMkLst>
            <pc:docMk/>
            <pc:sldMk cId="4077711531" sldId="406"/>
            <ac:picMk id="10" creationId="{5CDB0E93-58A1-4526-B8D4-6D35E053B6A6}"/>
          </ac:picMkLst>
        </pc:picChg>
      </pc:sldChg>
      <pc:sldChg chg="addSp delSp modSp add mod setBg">
        <pc:chgData name="Kassandra Moreno" userId="5d05fbaf77664399" providerId="LiveId" clId="{C1862FBE-62D3-45F4-9E73-A91DBA333454}" dt="2022-04-20T02:57:18.084" v="4748" actId="948"/>
        <pc:sldMkLst>
          <pc:docMk/>
          <pc:sldMk cId="1964848137" sldId="407"/>
        </pc:sldMkLst>
        <pc:spChg chg="del mod">
          <ac:chgData name="Kassandra Moreno" userId="5d05fbaf77664399" providerId="LiveId" clId="{C1862FBE-62D3-45F4-9E73-A91DBA333454}" dt="2022-04-20T01:32:53.275" v="2500" actId="478"/>
          <ac:spMkLst>
            <pc:docMk/>
            <pc:sldMk cId="1964848137" sldId="407"/>
            <ac:spMk id="3" creationId="{C8C5092D-B125-4225-B441-E0C083A10376}"/>
          </ac:spMkLst>
        </pc:spChg>
        <pc:spChg chg="del">
          <ac:chgData name="Kassandra Moreno" userId="5d05fbaf77664399" providerId="LiveId" clId="{C1862FBE-62D3-45F4-9E73-A91DBA333454}" dt="2022-04-20T01:32:55.169" v="2501" actId="478"/>
          <ac:spMkLst>
            <pc:docMk/>
            <pc:sldMk cId="1964848137" sldId="407"/>
            <ac:spMk id="4" creationId="{2399BAD5-7B85-4363-8B41-EEFF619BC9DB}"/>
          </ac:spMkLst>
        </pc:spChg>
        <pc:spChg chg="del mod">
          <ac:chgData name="Kassandra Moreno" userId="5d05fbaf77664399" providerId="LiveId" clId="{C1862FBE-62D3-45F4-9E73-A91DBA333454}" dt="2022-04-20T01:33:10.720" v="2506" actId="478"/>
          <ac:spMkLst>
            <pc:docMk/>
            <pc:sldMk cId="1964848137" sldId="407"/>
            <ac:spMk id="5" creationId="{3F3F6729-0ED7-475F-9562-096E8D4C8B41}"/>
          </ac:spMkLst>
        </pc:spChg>
        <pc:spChg chg="mod">
          <ac:chgData name="Kassandra Moreno" userId="5d05fbaf77664399" providerId="LiveId" clId="{C1862FBE-62D3-45F4-9E73-A91DBA333454}" dt="2022-04-20T02:48:44.097" v="4271" actId="26606"/>
          <ac:spMkLst>
            <pc:docMk/>
            <pc:sldMk cId="1964848137" sldId="407"/>
            <ac:spMk id="8" creationId="{96E99305-851B-45C3-B8DD-F4D8FF9B356F}"/>
          </ac:spMkLst>
        </pc:spChg>
        <pc:spChg chg="mod">
          <ac:chgData name="Kassandra Moreno" userId="5d05fbaf77664399" providerId="LiveId" clId="{C1862FBE-62D3-45F4-9E73-A91DBA333454}" dt="2022-04-20T02:57:18.084" v="4748" actId="948"/>
          <ac:spMkLst>
            <pc:docMk/>
            <pc:sldMk cId="1964848137" sldId="407"/>
            <ac:spMk id="9" creationId="{D89B702B-9B9C-4198-B6E2-C1F18992D1A4}"/>
          </ac:spMkLst>
        </pc:spChg>
        <pc:spChg chg="add">
          <ac:chgData name="Kassandra Moreno" userId="5d05fbaf77664399" providerId="LiveId" clId="{C1862FBE-62D3-45F4-9E73-A91DBA333454}" dt="2022-04-20T02:48:44.097" v="4271" actId="26606"/>
          <ac:spMkLst>
            <pc:docMk/>
            <pc:sldMk cId="1964848137" sldId="407"/>
            <ac:spMk id="14" creationId="{A5931BE0-4B93-4D6C-878E-ACC59D6B4587}"/>
          </ac:spMkLst>
        </pc:spChg>
        <pc:spChg chg="add">
          <ac:chgData name="Kassandra Moreno" userId="5d05fbaf77664399" providerId="LiveId" clId="{C1862FBE-62D3-45F4-9E73-A91DBA333454}" dt="2022-04-20T02:48:44.097" v="4271" actId="26606"/>
          <ac:spMkLst>
            <pc:docMk/>
            <pc:sldMk cId="1964848137" sldId="407"/>
            <ac:spMk id="21" creationId="{D166A8AB-8924-421C-BCED-B54DBC4054E0}"/>
          </ac:spMkLst>
        </pc:spChg>
        <pc:grpChg chg="add">
          <ac:chgData name="Kassandra Moreno" userId="5d05fbaf77664399" providerId="LiveId" clId="{C1862FBE-62D3-45F4-9E73-A91DBA333454}" dt="2022-04-20T02:48:44.097" v="4271" actId="26606"/>
          <ac:grpSpMkLst>
            <pc:docMk/>
            <pc:sldMk cId="1964848137" sldId="407"/>
            <ac:grpSpMk id="16" creationId="{9F2D4ED5-DC78-4C88-97AA-483206C53E90}"/>
          </ac:grpSpMkLst>
        </pc:grpChg>
        <pc:picChg chg="add mod">
          <ac:chgData name="Kassandra Moreno" userId="5d05fbaf77664399" providerId="LiveId" clId="{C1862FBE-62D3-45F4-9E73-A91DBA333454}" dt="2022-04-20T02:48:44.097" v="4271" actId="26606"/>
          <ac:picMkLst>
            <pc:docMk/>
            <pc:sldMk cId="1964848137" sldId="407"/>
            <ac:picMk id="7" creationId="{C9D64FEE-087C-4AE2-A5C5-B12C9FADCB8F}"/>
          </ac:picMkLst>
        </pc:picChg>
      </pc:sldChg>
      <pc:sldChg chg="new del">
        <pc:chgData name="Kassandra Moreno" userId="5d05fbaf77664399" providerId="LiveId" clId="{C1862FBE-62D3-45F4-9E73-A91DBA333454}" dt="2022-04-20T01:29:26.735" v="2445" actId="47"/>
        <pc:sldMkLst>
          <pc:docMk/>
          <pc:sldMk cId="3935953959" sldId="407"/>
        </pc:sldMkLst>
      </pc:sldChg>
      <pc:sldChg chg="addSp delSp modSp add mod setBg">
        <pc:chgData name="Kassandra Moreno" userId="5d05fbaf77664399" providerId="LiveId" clId="{C1862FBE-62D3-45F4-9E73-A91DBA333454}" dt="2022-04-20T03:27:37.533" v="5217" actId="255"/>
        <pc:sldMkLst>
          <pc:docMk/>
          <pc:sldMk cId="82354296" sldId="408"/>
        </pc:sldMkLst>
        <pc:spChg chg="del">
          <ac:chgData name="Kassandra Moreno" userId="5d05fbaf77664399" providerId="LiveId" clId="{C1862FBE-62D3-45F4-9E73-A91DBA333454}" dt="2022-04-20T01:32:59.251" v="2502" actId="478"/>
          <ac:spMkLst>
            <pc:docMk/>
            <pc:sldMk cId="82354296" sldId="408"/>
            <ac:spMk id="3" creationId="{C8C5092D-B125-4225-B441-E0C083A10376}"/>
          </ac:spMkLst>
        </pc:spChg>
        <pc:spChg chg="del">
          <ac:chgData name="Kassandra Moreno" userId="5d05fbaf77664399" providerId="LiveId" clId="{C1862FBE-62D3-45F4-9E73-A91DBA333454}" dt="2022-04-20T01:33:00.817" v="2503" actId="478"/>
          <ac:spMkLst>
            <pc:docMk/>
            <pc:sldMk cId="82354296" sldId="408"/>
            <ac:spMk id="4" creationId="{2399BAD5-7B85-4363-8B41-EEFF619BC9DB}"/>
          </ac:spMkLst>
        </pc:spChg>
        <pc:spChg chg="del">
          <ac:chgData name="Kassandra Moreno" userId="5d05fbaf77664399" providerId="LiveId" clId="{C1862FBE-62D3-45F4-9E73-A91DBA333454}" dt="2022-04-20T01:33:04.126" v="2504" actId="478"/>
          <ac:spMkLst>
            <pc:docMk/>
            <pc:sldMk cId="82354296" sldId="408"/>
            <ac:spMk id="5" creationId="{3F3F6729-0ED7-475F-9562-096E8D4C8B41}"/>
          </ac:spMkLst>
        </pc:spChg>
        <pc:spChg chg="mod">
          <ac:chgData name="Kassandra Moreno" userId="5d05fbaf77664399" providerId="LiveId" clId="{C1862FBE-62D3-45F4-9E73-A91DBA333454}" dt="2022-04-20T03:01:14.226" v="4751" actId="26606"/>
          <ac:spMkLst>
            <pc:docMk/>
            <pc:sldMk cId="82354296" sldId="408"/>
            <ac:spMk id="8" creationId="{96E99305-851B-45C3-B8DD-F4D8FF9B356F}"/>
          </ac:spMkLst>
        </pc:spChg>
        <pc:spChg chg="mod">
          <ac:chgData name="Kassandra Moreno" userId="5d05fbaf77664399" providerId="LiveId" clId="{C1862FBE-62D3-45F4-9E73-A91DBA333454}" dt="2022-04-20T03:27:37.533" v="5217" actId="255"/>
          <ac:spMkLst>
            <pc:docMk/>
            <pc:sldMk cId="82354296" sldId="408"/>
            <ac:spMk id="9" creationId="{D89B702B-9B9C-4198-B6E2-C1F18992D1A4}"/>
          </ac:spMkLst>
        </pc:spChg>
        <pc:spChg chg="add">
          <ac:chgData name="Kassandra Moreno" userId="5d05fbaf77664399" providerId="LiveId" clId="{C1862FBE-62D3-45F4-9E73-A91DBA333454}" dt="2022-04-20T03:01:14.226" v="4751" actId="26606"/>
          <ac:spMkLst>
            <pc:docMk/>
            <pc:sldMk cId="82354296" sldId="408"/>
            <ac:spMk id="14" creationId="{A5931BE0-4B93-4D6C-878E-ACC59D6B4587}"/>
          </ac:spMkLst>
        </pc:spChg>
        <pc:spChg chg="add">
          <ac:chgData name="Kassandra Moreno" userId="5d05fbaf77664399" providerId="LiveId" clId="{C1862FBE-62D3-45F4-9E73-A91DBA333454}" dt="2022-04-20T03:01:14.226" v="4751" actId="26606"/>
          <ac:spMkLst>
            <pc:docMk/>
            <pc:sldMk cId="82354296" sldId="408"/>
            <ac:spMk id="21" creationId="{D166A8AB-8924-421C-BCED-B54DBC4054E0}"/>
          </ac:spMkLst>
        </pc:spChg>
        <pc:grpChg chg="add">
          <ac:chgData name="Kassandra Moreno" userId="5d05fbaf77664399" providerId="LiveId" clId="{C1862FBE-62D3-45F4-9E73-A91DBA333454}" dt="2022-04-20T03:01:14.226" v="4751" actId="26606"/>
          <ac:grpSpMkLst>
            <pc:docMk/>
            <pc:sldMk cId="82354296" sldId="408"/>
            <ac:grpSpMk id="16" creationId="{9F2D4ED5-DC78-4C88-97AA-483206C53E90}"/>
          </ac:grpSpMkLst>
        </pc:grpChg>
        <pc:picChg chg="add mod">
          <ac:chgData name="Kassandra Moreno" userId="5d05fbaf77664399" providerId="LiveId" clId="{C1862FBE-62D3-45F4-9E73-A91DBA333454}" dt="2022-04-20T03:01:14.226" v="4751" actId="26606"/>
          <ac:picMkLst>
            <pc:docMk/>
            <pc:sldMk cId="82354296" sldId="408"/>
            <ac:picMk id="7" creationId="{89EBC0DD-8B4D-4A3C-A5D5-EE4A97ED9E66}"/>
          </ac:picMkLst>
        </pc:picChg>
      </pc:sldChg>
      <pc:sldChg chg="addSp delSp modSp mod setBg">
        <pc:chgData name="Kassandra Moreno" userId="5d05fbaf77664399" providerId="LiveId" clId="{C1862FBE-62D3-45F4-9E73-A91DBA333454}" dt="2022-04-20T13:13:41.684" v="8675" actId="403"/>
        <pc:sldMkLst>
          <pc:docMk/>
          <pc:sldMk cId="3152586918" sldId="409"/>
        </pc:sldMkLst>
        <pc:spChg chg="mod">
          <ac:chgData name="Kassandra Moreno" userId="5d05fbaf77664399" providerId="LiveId" clId="{C1862FBE-62D3-45F4-9E73-A91DBA333454}" dt="2022-04-20T13:13:37.122" v="8672" actId="26606"/>
          <ac:spMkLst>
            <pc:docMk/>
            <pc:sldMk cId="3152586918" sldId="409"/>
            <ac:spMk id="8" creationId="{96E99305-851B-45C3-B8DD-F4D8FF9B356F}"/>
          </ac:spMkLst>
        </pc:spChg>
        <pc:spChg chg="mod ord">
          <ac:chgData name="Kassandra Moreno" userId="5d05fbaf77664399" providerId="LiveId" clId="{C1862FBE-62D3-45F4-9E73-A91DBA333454}" dt="2022-04-20T13:13:41.684" v="8675" actId="403"/>
          <ac:spMkLst>
            <pc:docMk/>
            <pc:sldMk cId="3152586918" sldId="409"/>
            <ac:spMk id="9" creationId="{D89B702B-9B9C-4198-B6E2-C1F18992D1A4}"/>
          </ac:spMkLst>
        </pc:spChg>
        <pc:spChg chg="add del">
          <ac:chgData name="Kassandra Moreno" userId="5d05fbaf77664399" providerId="LiveId" clId="{C1862FBE-62D3-45F4-9E73-A91DBA333454}" dt="2022-04-20T13:13:37.122" v="8672" actId="26606"/>
          <ac:spMkLst>
            <pc:docMk/>
            <pc:sldMk cId="3152586918" sldId="409"/>
            <ac:spMk id="14" creationId="{A5931BE0-4B93-4D6C-878E-ACC59D6B4587}"/>
          </ac:spMkLst>
        </pc:spChg>
        <pc:spChg chg="add del">
          <ac:chgData name="Kassandra Moreno" userId="5d05fbaf77664399" providerId="LiveId" clId="{C1862FBE-62D3-45F4-9E73-A91DBA333454}" dt="2022-04-20T13:13:37.122" v="8672" actId="26606"/>
          <ac:spMkLst>
            <pc:docMk/>
            <pc:sldMk cId="3152586918" sldId="409"/>
            <ac:spMk id="16" creationId="{6B425BBD-042F-4CF8-A9EE-42CC14D252C9}"/>
          </ac:spMkLst>
        </pc:spChg>
        <pc:spChg chg="add">
          <ac:chgData name="Kassandra Moreno" userId="5d05fbaf77664399" providerId="LiveId" clId="{C1862FBE-62D3-45F4-9E73-A91DBA333454}" dt="2022-04-20T13:13:37.122" v="8672" actId="26606"/>
          <ac:spMkLst>
            <pc:docMk/>
            <pc:sldMk cId="3152586918" sldId="409"/>
            <ac:spMk id="33" creationId="{A5931BE0-4B93-4D6C-878E-ACC59D6B4587}"/>
          </ac:spMkLst>
        </pc:spChg>
        <pc:spChg chg="add">
          <ac:chgData name="Kassandra Moreno" userId="5d05fbaf77664399" providerId="LiveId" clId="{C1862FBE-62D3-45F4-9E73-A91DBA333454}" dt="2022-04-20T13:13:37.122" v="8672" actId="26606"/>
          <ac:spMkLst>
            <pc:docMk/>
            <pc:sldMk cId="3152586918" sldId="409"/>
            <ac:spMk id="40" creationId="{D166A8AB-8924-421C-BCED-B54DBC4054E0}"/>
          </ac:spMkLst>
        </pc:spChg>
        <pc:grpChg chg="add del">
          <ac:chgData name="Kassandra Moreno" userId="5d05fbaf77664399" providerId="LiveId" clId="{C1862FBE-62D3-45F4-9E73-A91DBA333454}" dt="2022-04-20T13:13:37.122" v="8672" actId="26606"/>
          <ac:grpSpMkLst>
            <pc:docMk/>
            <pc:sldMk cId="3152586918" sldId="409"/>
            <ac:grpSpMk id="18" creationId="{F8ED97E8-4320-4F9F-8AB2-2EC6D9FC971E}"/>
          </ac:grpSpMkLst>
        </pc:grpChg>
        <pc:grpChg chg="add del">
          <ac:chgData name="Kassandra Moreno" userId="5d05fbaf77664399" providerId="LiveId" clId="{C1862FBE-62D3-45F4-9E73-A91DBA333454}" dt="2022-04-20T13:13:37.122" v="8672" actId="26606"/>
          <ac:grpSpMkLst>
            <pc:docMk/>
            <pc:sldMk cId="3152586918" sldId="409"/>
            <ac:grpSpMk id="22" creationId="{3F071BFC-FCD5-404E-90E6-D59655774776}"/>
          </ac:grpSpMkLst>
        </pc:grpChg>
        <pc:grpChg chg="add">
          <ac:chgData name="Kassandra Moreno" userId="5d05fbaf77664399" providerId="LiveId" clId="{C1862FBE-62D3-45F4-9E73-A91DBA333454}" dt="2022-04-20T13:13:37.122" v="8672" actId="26606"/>
          <ac:grpSpMkLst>
            <pc:docMk/>
            <pc:sldMk cId="3152586918" sldId="409"/>
            <ac:grpSpMk id="35" creationId="{9F2D4ED5-DC78-4C88-97AA-483206C53E90}"/>
          </ac:grpSpMkLst>
        </pc:grpChg>
        <pc:picChg chg="add del mod">
          <ac:chgData name="Kassandra Moreno" userId="5d05fbaf77664399" providerId="LiveId" clId="{C1862FBE-62D3-45F4-9E73-A91DBA333454}" dt="2022-04-20T03:46:09.053" v="5233" actId="21"/>
          <ac:picMkLst>
            <pc:docMk/>
            <pc:sldMk cId="3152586918" sldId="409"/>
            <ac:picMk id="2" creationId="{3ACA65CF-C770-4E2F-B9DF-22E36FC015EA}"/>
          </ac:picMkLst>
        </pc:picChg>
        <pc:picChg chg="add">
          <ac:chgData name="Kassandra Moreno" userId="5d05fbaf77664399" providerId="LiveId" clId="{C1862FBE-62D3-45F4-9E73-A91DBA333454}" dt="2022-04-20T13:13:37.122" v="8672" actId="26606"/>
          <ac:picMkLst>
            <pc:docMk/>
            <pc:sldMk cId="3152586918" sldId="409"/>
            <ac:picMk id="30" creationId="{40CAC331-4AA1-1BDB-A115-450A85FB4578}"/>
          </ac:picMkLst>
        </pc:picChg>
      </pc:sldChg>
      <pc:sldChg chg="addSp modSp add mod setBg">
        <pc:chgData name="Kassandra Moreno" userId="5d05fbaf77664399" providerId="LiveId" clId="{C1862FBE-62D3-45F4-9E73-A91DBA333454}" dt="2022-04-20T12:19:57.882" v="6348" actId="27636"/>
        <pc:sldMkLst>
          <pc:docMk/>
          <pc:sldMk cId="3823010935" sldId="410"/>
        </pc:sldMkLst>
        <pc:spChg chg="mod">
          <ac:chgData name="Kassandra Moreno" userId="5d05fbaf77664399" providerId="LiveId" clId="{C1862FBE-62D3-45F4-9E73-A91DBA333454}" dt="2022-04-20T03:46:24.832" v="5236" actId="26606"/>
          <ac:spMkLst>
            <pc:docMk/>
            <pc:sldMk cId="3823010935" sldId="410"/>
            <ac:spMk id="8" creationId="{96E99305-851B-45C3-B8DD-F4D8FF9B356F}"/>
          </ac:spMkLst>
        </pc:spChg>
        <pc:spChg chg="mod ord">
          <ac:chgData name="Kassandra Moreno" userId="5d05fbaf77664399" providerId="LiveId" clId="{C1862FBE-62D3-45F4-9E73-A91DBA333454}" dt="2022-04-20T12:19:57.882" v="6348" actId="27636"/>
          <ac:spMkLst>
            <pc:docMk/>
            <pc:sldMk cId="3823010935" sldId="410"/>
            <ac:spMk id="9" creationId="{D89B702B-9B9C-4198-B6E2-C1F18992D1A4}"/>
          </ac:spMkLst>
        </pc:spChg>
        <pc:spChg chg="add">
          <ac:chgData name="Kassandra Moreno" userId="5d05fbaf77664399" providerId="LiveId" clId="{C1862FBE-62D3-45F4-9E73-A91DBA333454}" dt="2022-04-20T03:46:24.832" v="5236" actId="26606"/>
          <ac:spMkLst>
            <pc:docMk/>
            <pc:sldMk cId="3823010935" sldId="410"/>
            <ac:spMk id="14" creationId="{A5931BE0-4B93-4D6C-878E-ACC59D6B4587}"/>
          </ac:spMkLst>
        </pc:spChg>
        <pc:spChg chg="add">
          <ac:chgData name="Kassandra Moreno" userId="5d05fbaf77664399" providerId="LiveId" clId="{C1862FBE-62D3-45F4-9E73-A91DBA333454}" dt="2022-04-20T03:46:24.832" v="5236" actId="26606"/>
          <ac:spMkLst>
            <pc:docMk/>
            <pc:sldMk cId="3823010935" sldId="410"/>
            <ac:spMk id="20" creationId="{3E6AA126-9DDC-4FBE-AEE6-8D0E982B0E2C}"/>
          </ac:spMkLst>
        </pc:spChg>
        <pc:grpChg chg="add">
          <ac:chgData name="Kassandra Moreno" userId="5d05fbaf77664399" providerId="LiveId" clId="{C1862FBE-62D3-45F4-9E73-A91DBA333454}" dt="2022-04-20T03:46:24.832" v="5236" actId="26606"/>
          <ac:grpSpMkLst>
            <pc:docMk/>
            <pc:sldMk cId="3823010935" sldId="410"/>
            <ac:grpSpMk id="16" creationId="{11F8F457-0192-4F9A-9EEF-D784521FAC11}"/>
          </ac:grpSpMkLst>
        </pc:grpChg>
        <pc:picChg chg="add mod">
          <ac:chgData name="Kassandra Moreno" userId="5d05fbaf77664399" providerId="LiveId" clId="{C1862FBE-62D3-45F4-9E73-A91DBA333454}" dt="2022-04-20T03:46:30.885" v="5238" actId="1076"/>
          <ac:picMkLst>
            <pc:docMk/>
            <pc:sldMk cId="3823010935" sldId="410"/>
            <ac:picMk id="2" creationId="{B9AC9137-9B28-4C9D-A624-C3AC7EEEE732}"/>
          </ac:picMkLst>
        </pc:picChg>
      </pc:sldChg>
      <pc:sldChg chg="modSp add mod">
        <pc:chgData name="Kassandra Moreno" userId="5d05fbaf77664399" providerId="LiveId" clId="{C1862FBE-62D3-45F4-9E73-A91DBA333454}" dt="2022-04-20T12:08:54.181" v="6076" actId="14100"/>
        <pc:sldMkLst>
          <pc:docMk/>
          <pc:sldMk cId="3455205406" sldId="411"/>
        </pc:sldMkLst>
        <pc:spChg chg="mod">
          <ac:chgData name="Kassandra Moreno" userId="5d05fbaf77664399" providerId="LiveId" clId="{C1862FBE-62D3-45F4-9E73-A91DBA333454}" dt="2022-04-20T01:35:33.503" v="2554"/>
          <ac:spMkLst>
            <pc:docMk/>
            <pc:sldMk cId="3455205406" sldId="411"/>
            <ac:spMk id="8" creationId="{96E99305-851B-45C3-B8DD-F4D8FF9B356F}"/>
          </ac:spMkLst>
        </pc:spChg>
        <pc:spChg chg="mod">
          <ac:chgData name="Kassandra Moreno" userId="5d05fbaf77664399" providerId="LiveId" clId="{C1862FBE-62D3-45F4-9E73-A91DBA333454}" dt="2022-04-20T12:08:54.181" v="6076" actId="14100"/>
          <ac:spMkLst>
            <pc:docMk/>
            <pc:sldMk cId="3455205406" sldId="411"/>
            <ac:spMk id="9" creationId="{D89B702B-9B9C-4198-B6E2-C1F18992D1A4}"/>
          </ac:spMkLst>
        </pc:spChg>
      </pc:sldChg>
      <pc:sldChg chg="addSp modSp add mod setBg">
        <pc:chgData name="Kassandra Moreno" userId="5d05fbaf77664399" providerId="LiveId" clId="{C1862FBE-62D3-45F4-9E73-A91DBA333454}" dt="2022-04-20T12:19:44.267" v="6346" actId="14100"/>
        <pc:sldMkLst>
          <pc:docMk/>
          <pc:sldMk cId="3366117870" sldId="412"/>
        </pc:sldMkLst>
        <pc:spChg chg="mod">
          <ac:chgData name="Kassandra Moreno" userId="5d05fbaf77664399" providerId="LiveId" clId="{C1862FBE-62D3-45F4-9E73-A91DBA333454}" dt="2022-04-20T12:09:32.915" v="6079" actId="26606"/>
          <ac:spMkLst>
            <pc:docMk/>
            <pc:sldMk cId="3366117870" sldId="412"/>
            <ac:spMk id="8" creationId="{96E99305-851B-45C3-B8DD-F4D8FF9B356F}"/>
          </ac:spMkLst>
        </pc:spChg>
        <pc:spChg chg="mod ord">
          <ac:chgData name="Kassandra Moreno" userId="5d05fbaf77664399" providerId="LiveId" clId="{C1862FBE-62D3-45F4-9E73-A91DBA333454}" dt="2022-04-20T12:19:44.267" v="6346" actId="14100"/>
          <ac:spMkLst>
            <pc:docMk/>
            <pc:sldMk cId="3366117870" sldId="412"/>
            <ac:spMk id="9" creationId="{D89B702B-9B9C-4198-B6E2-C1F18992D1A4}"/>
          </ac:spMkLst>
        </pc:spChg>
        <pc:spChg chg="add">
          <ac:chgData name="Kassandra Moreno" userId="5d05fbaf77664399" providerId="LiveId" clId="{C1862FBE-62D3-45F4-9E73-A91DBA333454}" dt="2022-04-20T12:09:32.915" v="6079" actId="26606"/>
          <ac:spMkLst>
            <pc:docMk/>
            <pc:sldMk cId="3366117870" sldId="412"/>
            <ac:spMk id="14" creationId="{A5931BE0-4B93-4D6C-878E-ACC59D6B4587}"/>
          </ac:spMkLst>
        </pc:spChg>
        <pc:spChg chg="add">
          <ac:chgData name="Kassandra Moreno" userId="5d05fbaf77664399" providerId="LiveId" clId="{C1862FBE-62D3-45F4-9E73-A91DBA333454}" dt="2022-04-20T12:09:32.915" v="6079" actId="26606"/>
          <ac:spMkLst>
            <pc:docMk/>
            <pc:sldMk cId="3366117870" sldId="412"/>
            <ac:spMk id="16" creationId="{6B425BBD-042F-4CF8-A9EE-42CC14D252C9}"/>
          </ac:spMkLst>
        </pc:spChg>
        <pc:grpChg chg="add">
          <ac:chgData name="Kassandra Moreno" userId="5d05fbaf77664399" providerId="LiveId" clId="{C1862FBE-62D3-45F4-9E73-A91DBA333454}" dt="2022-04-20T12:09:32.915" v="6079" actId="26606"/>
          <ac:grpSpMkLst>
            <pc:docMk/>
            <pc:sldMk cId="3366117870" sldId="412"/>
            <ac:grpSpMk id="18" creationId="{F8ED97E8-4320-4F9F-8AB2-2EC6D9FC971E}"/>
          </ac:grpSpMkLst>
        </pc:grpChg>
        <pc:grpChg chg="add">
          <ac:chgData name="Kassandra Moreno" userId="5d05fbaf77664399" providerId="LiveId" clId="{C1862FBE-62D3-45F4-9E73-A91DBA333454}" dt="2022-04-20T12:09:32.915" v="6079" actId="26606"/>
          <ac:grpSpMkLst>
            <pc:docMk/>
            <pc:sldMk cId="3366117870" sldId="412"/>
            <ac:grpSpMk id="22" creationId="{3F071BFC-FCD5-404E-90E6-D59655774776}"/>
          </ac:grpSpMkLst>
        </pc:grpChg>
        <pc:picChg chg="add mod ord">
          <ac:chgData name="Kassandra Moreno" userId="5d05fbaf77664399" providerId="LiveId" clId="{C1862FBE-62D3-45F4-9E73-A91DBA333454}" dt="2022-04-20T12:13:16.137" v="6088" actId="1076"/>
          <ac:picMkLst>
            <pc:docMk/>
            <pc:sldMk cId="3366117870" sldId="412"/>
            <ac:picMk id="4" creationId="{62BA3908-4A0A-434A-A544-46F1FFFE6E32}"/>
          </ac:picMkLst>
        </pc:picChg>
      </pc:sldChg>
      <pc:sldChg chg="addSp modSp add mod setBg">
        <pc:chgData name="Kassandra Moreno" userId="5d05fbaf77664399" providerId="LiveId" clId="{C1862FBE-62D3-45F4-9E73-A91DBA333454}" dt="2022-04-20T13:14:23.334" v="8683" actId="27636"/>
        <pc:sldMkLst>
          <pc:docMk/>
          <pc:sldMk cId="2308481196" sldId="413"/>
        </pc:sldMkLst>
        <pc:spChg chg="mod">
          <ac:chgData name="Kassandra Moreno" userId="5d05fbaf77664399" providerId="LiveId" clId="{C1862FBE-62D3-45F4-9E73-A91DBA333454}" dt="2022-04-20T13:14:14.369" v="8677" actId="26606"/>
          <ac:spMkLst>
            <pc:docMk/>
            <pc:sldMk cId="2308481196" sldId="413"/>
            <ac:spMk id="8" creationId="{96E99305-851B-45C3-B8DD-F4D8FF9B356F}"/>
          </ac:spMkLst>
        </pc:spChg>
        <pc:spChg chg="mod">
          <ac:chgData name="Kassandra Moreno" userId="5d05fbaf77664399" providerId="LiveId" clId="{C1862FBE-62D3-45F4-9E73-A91DBA333454}" dt="2022-04-20T13:14:23.334" v="8683" actId="27636"/>
          <ac:spMkLst>
            <pc:docMk/>
            <pc:sldMk cId="2308481196" sldId="413"/>
            <ac:spMk id="9" creationId="{D89B702B-9B9C-4198-B6E2-C1F18992D1A4}"/>
          </ac:spMkLst>
        </pc:spChg>
        <pc:spChg chg="add">
          <ac:chgData name="Kassandra Moreno" userId="5d05fbaf77664399" providerId="LiveId" clId="{C1862FBE-62D3-45F4-9E73-A91DBA333454}" dt="2022-04-20T13:14:14.369" v="8677" actId="26606"/>
          <ac:spMkLst>
            <pc:docMk/>
            <pc:sldMk cId="2308481196" sldId="413"/>
            <ac:spMk id="16" creationId="{A5931BE0-4B93-4D6C-878E-ACC59D6B4587}"/>
          </ac:spMkLst>
        </pc:spChg>
        <pc:picChg chg="add">
          <ac:chgData name="Kassandra Moreno" userId="5d05fbaf77664399" providerId="LiveId" clId="{C1862FBE-62D3-45F4-9E73-A91DBA333454}" dt="2022-04-20T13:14:14.369" v="8677" actId="26606"/>
          <ac:picMkLst>
            <pc:docMk/>
            <pc:sldMk cId="2308481196" sldId="413"/>
            <ac:picMk id="13" creationId="{7E5DF678-0C72-6673-604C-F1D663B45B3C}"/>
          </ac:picMkLst>
        </pc:picChg>
      </pc:sldChg>
      <pc:sldChg chg="modSp add mod">
        <pc:chgData name="Kassandra Moreno" userId="5d05fbaf77664399" providerId="LiveId" clId="{C1862FBE-62D3-45F4-9E73-A91DBA333454}" dt="2022-04-20T12:53:48.174" v="7692" actId="1076"/>
        <pc:sldMkLst>
          <pc:docMk/>
          <pc:sldMk cId="3087163955" sldId="414"/>
        </pc:sldMkLst>
        <pc:spChg chg="mod">
          <ac:chgData name="Kassandra Moreno" userId="5d05fbaf77664399" providerId="LiveId" clId="{C1862FBE-62D3-45F4-9E73-A91DBA333454}" dt="2022-04-20T01:38:11.170" v="2613"/>
          <ac:spMkLst>
            <pc:docMk/>
            <pc:sldMk cId="3087163955" sldId="414"/>
            <ac:spMk id="8" creationId="{96E99305-851B-45C3-B8DD-F4D8FF9B356F}"/>
          </ac:spMkLst>
        </pc:spChg>
        <pc:spChg chg="mod">
          <ac:chgData name="Kassandra Moreno" userId="5d05fbaf77664399" providerId="LiveId" clId="{C1862FBE-62D3-45F4-9E73-A91DBA333454}" dt="2022-04-20T12:53:48.174" v="7692" actId="1076"/>
          <ac:spMkLst>
            <pc:docMk/>
            <pc:sldMk cId="3087163955" sldId="414"/>
            <ac:spMk id="9" creationId="{D89B702B-9B9C-4198-B6E2-C1F18992D1A4}"/>
          </ac:spMkLst>
        </pc:spChg>
      </pc:sldChg>
      <pc:sldChg chg="modSp add mod">
        <pc:chgData name="Kassandra Moreno" userId="5d05fbaf77664399" providerId="LiveId" clId="{C1862FBE-62D3-45F4-9E73-A91DBA333454}" dt="2022-04-20T12:31:10.337" v="6831" actId="20577"/>
        <pc:sldMkLst>
          <pc:docMk/>
          <pc:sldMk cId="774427489" sldId="415"/>
        </pc:sldMkLst>
        <pc:spChg chg="mod">
          <ac:chgData name="Kassandra Moreno" userId="5d05fbaf77664399" providerId="LiveId" clId="{C1862FBE-62D3-45F4-9E73-A91DBA333454}" dt="2022-04-20T01:38:26.015" v="2616"/>
          <ac:spMkLst>
            <pc:docMk/>
            <pc:sldMk cId="774427489" sldId="415"/>
            <ac:spMk id="8" creationId="{96E99305-851B-45C3-B8DD-F4D8FF9B356F}"/>
          </ac:spMkLst>
        </pc:spChg>
        <pc:spChg chg="mod">
          <ac:chgData name="Kassandra Moreno" userId="5d05fbaf77664399" providerId="LiveId" clId="{C1862FBE-62D3-45F4-9E73-A91DBA333454}" dt="2022-04-20T12:31:10.337" v="6831" actId="20577"/>
          <ac:spMkLst>
            <pc:docMk/>
            <pc:sldMk cId="774427489" sldId="415"/>
            <ac:spMk id="9" creationId="{D89B702B-9B9C-4198-B6E2-C1F18992D1A4}"/>
          </ac:spMkLst>
        </pc:spChg>
      </pc:sldChg>
      <pc:sldChg chg="addSp delSp modSp add mod setBg">
        <pc:chgData name="Kassandra Moreno" userId="5d05fbaf77664399" providerId="LiveId" clId="{C1862FBE-62D3-45F4-9E73-A91DBA333454}" dt="2022-04-20T13:04:26.259" v="8188" actId="27636"/>
        <pc:sldMkLst>
          <pc:docMk/>
          <pc:sldMk cId="1846324095" sldId="416"/>
        </pc:sldMkLst>
        <pc:spChg chg="mod">
          <ac:chgData name="Kassandra Moreno" userId="5d05fbaf77664399" providerId="LiveId" clId="{C1862FBE-62D3-45F4-9E73-A91DBA333454}" dt="2022-04-20T12:58:19.506" v="7855" actId="27636"/>
          <ac:spMkLst>
            <pc:docMk/>
            <pc:sldMk cId="1846324095" sldId="416"/>
            <ac:spMk id="8" creationId="{96E99305-851B-45C3-B8DD-F4D8FF9B356F}"/>
          </ac:spMkLst>
        </pc:spChg>
        <pc:spChg chg="add del mod">
          <ac:chgData name="Kassandra Moreno" userId="5d05fbaf77664399" providerId="LiveId" clId="{C1862FBE-62D3-45F4-9E73-A91DBA333454}" dt="2022-04-20T12:33:38.636" v="6840" actId="26606"/>
          <ac:spMkLst>
            <pc:docMk/>
            <pc:sldMk cId="1846324095" sldId="416"/>
            <ac:spMk id="9" creationId="{D89B702B-9B9C-4198-B6E2-C1F18992D1A4}"/>
          </ac:spMkLst>
        </pc:spChg>
        <pc:spChg chg="add del">
          <ac:chgData name="Kassandra Moreno" userId="5d05fbaf77664399" providerId="LiveId" clId="{C1862FBE-62D3-45F4-9E73-A91DBA333454}" dt="2022-04-20T12:33:38.620" v="6839" actId="26606"/>
          <ac:spMkLst>
            <pc:docMk/>
            <pc:sldMk cId="1846324095" sldId="416"/>
            <ac:spMk id="14" creationId="{82184FF4-7029-4ED7-813A-192E60608764}"/>
          </ac:spMkLst>
        </pc:spChg>
        <pc:spChg chg="add del">
          <ac:chgData name="Kassandra Moreno" userId="5d05fbaf77664399" providerId="LiveId" clId="{C1862FBE-62D3-45F4-9E73-A91DBA333454}" dt="2022-04-20T12:33:38.620" v="6839" actId="26606"/>
          <ac:spMkLst>
            <pc:docMk/>
            <pc:sldMk cId="1846324095" sldId="416"/>
            <ac:spMk id="16" creationId="{AAA7AB09-557C-41AD-9113-FF9F68FA1035}"/>
          </ac:spMkLst>
        </pc:spChg>
        <pc:spChg chg="add del">
          <ac:chgData name="Kassandra Moreno" userId="5d05fbaf77664399" providerId="LiveId" clId="{C1862FBE-62D3-45F4-9E73-A91DBA333454}" dt="2022-04-20T12:33:38.620" v="6839" actId="26606"/>
          <ac:spMkLst>
            <pc:docMk/>
            <pc:sldMk cId="1846324095" sldId="416"/>
            <ac:spMk id="18" creationId="{EF99ECAA-1F11-4937-BBA6-51935AB44C9D}"/>
          </ac:spMkLst>
        </pc:spChg>
        <pc:spChg chg="add del">
          <ac:chgData name="Kassandra Moreno" userId="5d05fbaf77664399" providerId="LiveId" clId="{C1862FBE-62D3-45F4-9E73-A91DBA333454}" dt="2022-04-20T12:33:38.620" v="6839" actId="26606"/>
          <ac:spMkLst>
            <pc:docMk/>
            <pc:sldMk cId="1846324095" sldId="416"/>
            <ac:spMk id="26" creationId="{1DB043B4-68C6-45B9-82AC-A5800EADB8DB}"/>
          </ac:spMkLst>
        </pc:spChg>
        <pc:spChg chg="add del">
          <ac:chgData name="Kassandra Moreno" userId="5d05fbaf77664399" providerId="LiveId" clId="{C1862FBE-62D3-45F4-9E73-A91DBA333454}" dt="2022-04-20T12:33:38.620" v="6839" actId="26606"/>
          <ac:spMkLst>
            <pc:docMk/>
            <pc:sldMk cId="1846324095" sldId="416"/>
            <ac:spMk id="28" creationId="{28A00A08-E4E6-4184-B484-E0E034072AE0}"/>
          </ac:spMkLst>
        </pc:spChg>
        <pc:spChg chg="add">
          <ac:chgData name="Kassandra Moreno" userId="5d05fbaf77664399" providerId="LiveId" clId="{C1862FBE-62D3-45F4-9E73-A91DBA333454}" dt="2022-04-20T12:33:38.636" v="6840" actId="26606"/>
          <ac:spMkLst>
            <pc:docMk/>
            <pc:sldMk cId="1846324095" sldId="416"/>
            <ac:spMk id="39" creationId="{A5931BE0-4B93-4D6C-878E-ACC59D6B4587}"/>
          </ac:spMkLst>
        </pc:spChg>
        <pc:spChg chg="add">
          <ac:chgData name="Kassandra Moreno" userId="5d05fbaf77664399" providerId="LiveId" clId="{C1862FBE-62D3-45F4-9E73-A91DBA333454}" dt="2022-04-20T12:33:38.636" v="6840" actId="26606"/>
          <ac:spMkLst>
            <pc:docMk/>
            <pc:sldMk cId="1846324095" sldId="416"/>
            <ac:spMk id="42" creationId="{D166A8AB-8924-421C-BCED-B54DBC4054E0}"/>
          </ac:spMkLst>
        </pc:spChg>
        <pc:spChg chg="add mod">
          <ac:chgData name="Kassandra Moreno" userId="5d05fbaf77664399" providerId="LiveId" clId="{C1862FBE-62D3-45F4-9E73-A91DBA333454}" dt="2022-04-20T13:04:26.259" v="8188" actId="27636"/>
          <ac:spMkLst>
            <pc:docMk/>
            <pc:sldMk cId="1846324095" sldId="416"/>
            <ac:spMk id="43" creationId="{D89B702B-9B9C-4198-B6E2-C1F18992D1A4}"/>
          </ac:spMkLst>
        </pc:spChg>
        <pc:grpChg chg="add del">
          <ac:chgData name="Kassandra Moreno" userId="5d05fbaf77664399" providerId="LiveId" clId="{C1862FBE-62D3-45F4-9E73-A91DBA333454}" dt="2022-04-20T12:33:38.620" v="6839" actId="26606"/>
          <ac:grpSpMkLst>
            <pc:docMk/>
            <pc:sldMk cId="1846324095" sldId="416"/>
            <ac:grpSpMk id="20" creationId="{79DE9FAB-6BBA-4CFE-B67D-77B47F01ECA4}"/>
          </ac:grpSpMkLst>
        </pc:grpChg>
        <pc:grpChg chg="add del">
          <ac:chgData name="Kassandra Moreno" userId="5d05fbaf77664399" providerId="LiveId" clId="{C1862FBE-62D3-45F4-9E73-A91DBA333454}" dt="2022-04-20T12:33:38.620" v="6839" actId="26606"/>
          <ac:grpSpMkLst>
            <pc:docMk/>
            <pc:sldMk cId="1846324095" sldId="416"/>
            <ac:grpSpMk id="30" creationId="{0780E404-3121-4F33-AF2D-65F659A97798}"/>
          </ac:grpSpMkLst>
        </pc:grpChg>
        <pc:grpChg chg="add del">
          <ac:chgData name="Kassandra Moreno" userId="5d05fbaf77664399" providerId="LiveId" clId="{C1862FBE-62D3-45F4-9E73-A91DBA333454}" dt="2022-04-20T12:33:38.620" v="6839" actId="26606"/>
          <ac:grpSpMkLst>
            <pc:docMk/>
            <pc:sldMk cId="1846324095" sldId="416"/>
            <ac:grpSpMk id="34" creationId="{4B158E9A-DBF4-4AA7-B6B7-8C8EB2FBDD68}"/>
          </ac:grpSpMkLst>
        </pc:grpChg>
        <pc:grpChg chg="add">
          <ac:chgData name="Kassandra Moreno" userId="5d05fbaf77664399" providerId="LiveId" clId="{C1862FBE-62D3-45F4-9E73-A91DBA333454}" dt="2022-04-20T12:33:38.636" v="6840" actId="26606"/>
          <ac:grpSpMkLst>
            <pc:docMk/>
            <pc:sldMk cId="1846324095" sldId="416"/>
            <ac:grpSpMk id="40" creationId="{9F2D4ED5-DC78-4C88-97AA-483206C53E90}"/>
          </ac:grpSpMkLst>
        </pc:grpChg>
        <pc:picChg chg="add mod">
          <ac:chgData name="Kassandra Moreno" userId="5d05fbaf77664399" providerId="LiveId" clId="{C1862FBE-62D3-45F4-9E73-A91DBA333454}" dt="2022-04-20T12:33:38.636" v="6840" actId="26606"/>
          <ac:picMkLst>
            <pc:docMk/>
            <pc:sldMk cId="1846324095" sldId="416"/>
            <ac:picMk id="4" creationId="{3C13E947-6DE7-42D8-9C50-18827EEBFD71}"/>
          </ac:picMkLst>
        </pc:picChg>
      </pc:sldChg>
      <pc:sldChg chg="delSp modSp add mod setBg delDesignElem">
        <pc:chgData name="Kassandra Moreno" userId="5d05fbaf77664399" providerId="LiveId" clId="{C1862FBE-62D3-45F4-9E73-A91DBA333454}" dt="2022-04-20T13:16:14.804" v="8703" actId="403"/>
        <pc:sldMkLst>
          <pc:docMk/>
          <pc:sldMk cId="1345895468" sldId="417"/>
        </pc:sldMkLst>
        <pc:spChg chg="mod">
          <ac:chgData name="Kassandra Moreno" userId="5d05fbaf77664399" providerId="LiveId" clId="{C1862FBE-62D3-45F4-9E73-A91DBA333454}" dt="2022-04-20T13:15:42.714" v="8696"/>
          <ac:spMkLst>
            <pc:docMk/>
            <pc:sldMk cId="1345895468" sldId="417"/>
            <ac:spMk id="8" creationId="{96E99305-851B-45C3-B8DD-F4D8FF9B356F}"/>
          </ac:spMkLst>
        </pc:spChg>
        <pc:spChg chg="mod">
          <ac:chgData name="Kassandra Moreno" userId="5d05fbaf77664399" providerId="LiveId" clId="{C1862FBE-62D3-45F4-9E73-A91DBA333454}" dt="2022-04-20T13:16:14.804" v="8703" actId="403"/>
          <ac:spMkLst>
            <pc:docMk/>
            <pc:sldMk cId="1345895468" sldId="417"/>
            <ac:spMk id="9" creationId="{D89B702B-9B9C-4198-B6E2-C1F18992D1A4}"/>
          </ac:spMkLst>
        </pc:spChg>
        <pc:spChg chg="del">
          <ac:chgData name="Kassandra Moreno" userId="5d05fbaf77664399" providerId="LiveId" clId="{C1862FBE-62D3-45F4-9E73-A91DBA333454}" dt="2022-04-20T13:15:33.319" v="8694"/>
          <ac:spMkLst>
            <pc:docMk/>
            <pc:sldMk cId="1345895468" sldId="417"/>
            <ac:spMk id="21" creationId="{A5931BE0-4B93-4D6C-878E-ACC59D6B4587}"/>
          </ac:spMkLst>
        </pc:spChg>
        <pc:grpChg chg="del">
          <ac:chgData name="Kassandra Moreno" userId="5d05fbaf77664399" providerId="LiveId" clId="{C1862FBE-62D3-45F4-9E73-A91DBA333454}" dt="2022-04-20T13:15:33.319" v="8694"/>
          <ac:grpSpMkLst>
            <pc:docMk/>
            <pc:sldMk cId="1345895468" sldId="417"/>
            <ac:grpSpMk id="23" creationId="{D0342557-9691-41B1-9FFF-027845ED041F}"/>
          </ac:grpSpMkLst>
        </pc:grpChg>
      </pc:sldChg>
    </pc:docChg>
  </pc:docChgLst>
  <pc:docChgLst>
    <pc:chgData name="Kassandra Moreno" userId="5d05fbaf77664399" providerId="LiveId" clId="{2C31F5F6-8886-4B4B-9A06-BD54EDA07C29}"/>
    <pc:docChg chg="undo custSel addSld modSld">
      <pc:chgData name="Kassandra Moreno" userId="5d05fbaf77664399" providerId="LiveId" clId="{2C31F5F6-8886-4B4B-9A06-BD54EDA07C29}" dt="2022-04-19T18:38:30.831" v="4606" actId="478"/>
      <pc:docMkLst>
        <pc:docMk/>
      </pc:docMkLst>
      <pc:sldChg chg="modSp mod">
        <pc:chgData name="Kassandra Moreno" userId="5d05fbaf77664399" providerId="LiveId" clId="{2C31F5F6-8886-4B4B-9A06-BD54EDA07C29}" dt="2022-04-15T22:33:16.443" v="117" actId="122"/>
        <pc:sldMkLst>
          <pc:docMk/>
          <pc:sldMk cId="752814286" sldId="257"/>
        </pc:sldMkLst>
        <pc:spChg chg="mod">
          <ac:chgData name="Kassandra Moreno" userId="5d05fbaf77664399" providerId="LiveId" clId="{2C31F5F6-8886-4B4B-9A06-BD54EDA07C29}" dt="2022-04-15T22:33:16.443" v="117" actId="122"/>
          <ac:spMkLst>
            <pc:docMk/>
            <pc:sldMk cId="752814286" sldId="257"/>
            <ac:spMk id="2" creationId="{286E938C-9D94-4B05-979A-D39FFC457291}"/>
          </ac:spMkLst>
        </pc:spChg>
        <pc:spChg chg="mod">
          <ac:chgData name="Kassandra Moreno" userId="5d05fbaf77664399" providerId="LiveId" clId="{2C31F5F6-8886-4B4B-9A06-BD54EDA07C29}" dt="2022-04-15T22:31:43.592" v="18" actId="20577"/>
          <ac:spMkLst>
            <pc:docMk/>
            <pc:sldMk cId="752814286" sldId="257"/>
            <ac:spMk id="3" creationId="{D9A11267-FC52-4990-8D98-010AFABA5544}"/>
          </ac:spMkLst>
        </pc:spChg>
      </pc:sldChg>
      <pc:sldChg chg="delSp modSp mod">
        <pc:chgData name="Kassandra Moreno" userId="5d05fbaf77664399" providerId="LiveId" clId="{2C31F5F6-8886-4B4B-9A06-BD54EDA07C29}" dt="2022-04-15T23:41:11.455" v="1003" actId="20577"/>
        <pc:sldMkLst>
          <pc:docMk/>
          <pc:sldMk cId="3740286033" sldId="277"/>
        </pc:sldMkLst>
        <pc:spChg chg="mod">
          <ac:chgData name="Kassandra Moreno" userId="5d05fbaf77664399" providerId="LiveId" clId="{2C31F5F6-8886-4B4B-9A06-BD54EDA07C29}" dt="2022-04-15T23:41:11.455" v="1003" actId="20577"/>
          <ac:spMkLst>
            <pc:docMk/>
            <pc:sldMk cId="3740286033" sldId="277"/>
            <ac:spMk id="3" creationId="{A7350223-3030-4ECF-9092-3489F590FB22}"/>
          </ac:spMkLst>
        </pc:spChg>
        <pc:spChg chg="del">
          <ac:chgData name="Kassandra Moreno" userId="5d05fbaf77664399" providerId="LiveId" clId="{2C31F5F6-8886-4B4B-9A06-BD54EDA07C29}" dt="2022-04-15T23:12:31.690" v="834" actId="478"/>
          <ac:spMkLst>
            <pc:docMk/>
            <pc:sldMk cId="3740286033" sldId="277"/>
            <ac:spMk id="6" creationId="{705C33DF-36C9-49E9-B48D-A320B179C4D4}"/>
          </ac:spMkLst>
        </pc:spChg>
        <pc:spChg chg="mod">
          <ac:chgData name="Kassandra Moreno" userId="5d05fbaf77664399" providerId="LiveId" clId="{2C31F5F6-8886-4B4B-9A06-BD54EDA07C29}" dt="2022-04-15T23:14:37.850" v="886" actId="14100"/>
          <ac:spMkLst>
            <pc:docMk/>
            <pc:sldMk cId="3740286033" sldId="277"/>
            <ac:spMk id="7" creationId="{3E174092-82D3-44E0-8948-4096232ED0A7}"/>
          </ac:spMkLst>
        </pc:spChg>
      </pc:sldChg>
      <pc:sldChg chg="addSp delSp modSp mod">
        <pc:chgData name="Kassandra Moreno" userId="5d05fbaf77664399" providerId="LiveId" clId="{2C31F5F6-8886-4B4B-9A06-BD54EDA07C29}" dt="2022-04-16T04:08:12.160" v="3284" actId="14100"/>
        <pc:sldMkLst>
          <pc:docMk/>
          <pc:sldMk cId="2496947791" sldId="278"/>
        </pc:sldMkLst>
        <pc:spChg chg="mod">
          <ac:chgData name="Kassandra Moreno" userId="5d05fbaf77664399" providerId="LiveId" clId="{2C31F5F6-8886-4B4B-9A06-BD54EDA07C29}" dt="2022-04-16T04:08:08.004" v="3283" actId="14100"/>
          <ac:spMkLst>
            <pc:docMk/>
            <pc:sldMk cId="2496947791" sldId="278"/>
            <ac:spMk id="2" creationId="{FCB102D8-1D22-4940-AF19-07CF3A0DC5F4}"/>
          </ac:spMkLst>
        </pc:spChg>
        <pc:spChg chg="mod">
          <ac:chgData name="Kassandra Moreno" userId="5d05fbaf77664399" providerId="LiveId" clId="{2C31F5F6-8886-4B4B-9A06-BD54EDA07C29}" dt="2022-04-16T04:08:12.160" v="3284" actId="14100"/>
          <ac:spMkLst>
            <pc:docMk/>
            <pc:sldMk cId="2496947791" sldId="278"/>
            <ac:spMk id="4" creationId="{5CD6C844-478E-4D1C-9B96-1E5370BD728B}"/>
          </ac:spMkLst>
        </pc:spChg>
        <pc:spChg chg="del">
          <ac:chgData name="Kassandra Moreno" userId="5d05fbaf77664399" providerId="LiveId" clId="{2C31F5F6-8886-4B4B-9A06-BD54EDA07C29}" dt="2022-04-16T03:23:53.257" v="2271" actId="478"/>
          <ac:spMkLst>
            <pc:docMk/>
            <pc:sldMk cId="2496947791" sldId="278"/>
            <ac:spMk id="16" creationId="{3F8A62C8-5437-4C47-AC0F-0605F84CBA57}"/>
          </ac:spMkLst>
        </pc:spChg>
        <pc:picChg chg="add del mod">
          <ac:chgData name="Kassandra Moreno" userId="5d05fbaf77664399" providerId="LiveId" clId="{2C31F5F6-8886-4B4B-9A06-BD54EDA07C29}" dt="2022-04-15T23:38:14.758" v="963" actId="478"/>
          <ac:picMkLst>
            <pc:docMk/>
            <pc:sldMk cId="2496947791" sldId="278"/>
            <ac:picMk id="6" creationId="{D63BD58E-C94E-4EAC-A59D-1519625FB9CF}"/>
          </ac:picMkLst>
        </pc:picChg>
      </pc:sldChg>
      <pc:sldChg chg="delSp modSp mod">
        <pc:chgData name="Kassandra Moreno" userId="5d05fbaf77664399" providerId="LiveId" clId="{2C31F5F6-8886-4B4B-9A06-BD54EDA07C29}" dt="2022-04-16T03:24:02.394" v="2273" actId="478"/>
        <pc:sldMkLst>
          <pc:docMk/>
          <pc:sldMk cId="560021826" sldId="317"/>
        </pc:sldMkLst>
        <pc:spChg chg="del mod">
          <ac:chgData name="Kassandra Moreno" userId="5d05fbaf77664399" providerId="LiveId" clId="{2C31F5F6-8886-4B4B-9A06-BD54EDA07C29}" dt="2022-04-16T03:24:02.394" v="2273" actId="478"/>
          <ac:spMkLst>
            <pc:docMk/>
            <pc:sldMk cId="560021826" sldId="317"/>
            <ac:spMk id="4" creationId="{E1E7D98D-6710-41D2-B258-E1A1059D29F8}"/>
          </ac:spMkLst>
        </pc:spChg>
      </pc:sldChg>
      <pc:sldChg chg="delSp mod">
        <pc:chgData name="Kassandra Moreno" userId="5d05fbaf77664399" providerId="LiveId" clId="{2C31F5F6-8886-4B4B-9A06-BD54EDA07C29}" dt="2022-04-16T03:24:14.354" v="2275" actId="478"/>
        <pc:sldMkLst>
          <pc:docMk/>
          <pc:sldMk cId="2158886557" sldId="384"/>
        </pc:sldMkLst>
        <pc:spChg chg="del">
          <ac:chgData name="Kassandra Moreno" userId="5d05fbaf77664399" providerId="LiveId" clId="{2C31F5F6-8886-4B4B-9A06-BD54EDA07C29}" dt="2022-04-16T03:24:14.354" v="2275" actId="478"/>
          <ac:spMkLst>
            <pc:docMk/>
            <pc:sldMk cId="2158886557" sldId="384"/>
            <ac:spMk id="6" creationId="{9ED907F8-C614-4D59-A03F-BF9CD5E35703}"/>
          </ac:spMkLst>
        </pc:spChg>
      </pc:sldChg>
      <pc:sldChg chg="delSp mod">
        <pc:chgData name="Kassandra Moreno" userId="5d05fbaf77664399" providerId="LiveId" clId="{2C31F5F6-8886-4B4B-9A06-BD54EDA07C29}" dt="2022-04-16T03:24:07.002" v="2274" actId="478"/>
        <pc:sldMkLst>
          <pc:docMk/>
          <pc:sldMk cId="2313234867" sldId="389"/>
        </pc:sldMkLst>
        <pc:spChg chg="del">
          <ac:chgData name="Kassandra Moreno" userId="5d05fbaf77664399" providerId="LiveId" clId="{2C31F5F6-8886-4B4B-9A06-BD54EDA07C29}" dt="2022-04-16T03:24:07.002" v="2274" actId="478"/>
          <ac:spMkLst>
            <pc:docMk/>
            <pc:sldMk cId="2313234867" sldId="389"/>
            <ac:spMk id="15" creationId="{3B199C97-F175-437D-8311-DB662925C063}"/>
          </ac:spMkLst>
        </pc:spChg>
      </pc:sldChg>
      <pc:sldChg chg="modSp mod">
        <pc:chgData name="Kassandra Moreno" userId="5d05fbaf77664399" providerId="LiveId" clId="{2C31F5F6-8886-4B4B-9A06-BD54EDA07C29}" dt="2022-04-16T04:07:54.209" v="3281" actId="1076"/>
        <pc:sldMkLst>
          <pc:docMk/>
          <pc:sldMk cId="1380895061" sldId="396"/>
        </pc:sldMkLst>
        <pc:spChg chg="mod">
          <ac:chgData name="Kassandra Moreno" userId="5d05fbaf77664399" providerId="LiveId" clId="{2C31F5F6-8886-4B4B-9A06-BD54EDA07C29}" dt="2022-04-16T03:25:05.896" v="2278" actId="14100"/>
          <ac:spMkLst>
            <pc:docMk/>
            <pc:sldMk cId="1380895061" sldId="396"/>
            <ac:spMk id="2" creationId="{FCB102D8-1D22-4940-AF19-07CF3A0DC5F4}"/>
          </ac:spMkLst>
        </pc:spChg>
        <pc:spChg chg="mod">
          <ac:chgData name="Kassandra Moreno" userId="5d05fbaf77664399" providerId="LiveId" clId="{2C31F5F6-8886-4B4B-9A06-BD54EDA07C29}" dt="2022-04-16T04:07:54.209" v="3281" actId="1076"/>
          <ac:spMkLst>
            <pc:docMk/>
            <pc:sldMk cId="1380895061" sldId="396"/>
            <ac:spMk id="4" creationId="{5CD6C844-478E-4D1C-9B96-1E5370BD728B}"/>
          </ac:spMkLst>
        </pc:spChg>
      </pc:sldChg>
      <pc:sldChg chg="modSp mod">
        <pc:chgData name="Kassandra Moreno" userId="5d05fbaf77664399" providerId="LiveId" clId="{2C31F5F6-8886-4B4B-9A06-BD54EDA07C29}" dt="2022-04-19T18:10:12.656" v="4144" actId="403"/>
        <pc:sldMkLst>
          <pc:docMk/>
          <pc:sldMk cId="3358193152" sldId="397"/>
        </pc:sldMkLst>
        <pc:spChg chg="mod">
          <ac:chgData name="Kassandra Moreno" userId="5d05fbaf77664399" providerId="LiveId" clId="{2C31F5F6-8886-4B4B-9A06-BD54EDA07C29}" dt="2022-04-19T18:10:12.656" v="4144" actId="403"/>
          <ac:spMkLst>
            <pc:docMk/>
            <pc:sldMk cId="3358193152" sldId="397"/>
            <ac:spMk id="3" creationId="{A7350223-3030-4ECF-9092-3489F590FB22}"/>
          </ac:spMkLst>
        </pc:spChg>
      </pc:sldChg>
      <pc:sldChg chg="modSp mod">
        <pc:chgData name="Kassandra Moreno" userId="5d05fbaf77664399" providerId="LiveId" clId="{2C31F5F6-8886-4B4B-9A06-BD54EDA07C29}" dt="2022-04-19T18:24:35.449" v="4592" actId="20577"/>
        <pc:sldMkLst>
          <pc:docMk/>
          <pc:sldMk cId="2029190928" sldId="398"/>
        </pc:sldMkLst>
        <pc:spChg chg="mod">
          <ac:chgData name="Kassandra Moreno" userId="5d05fbaf77664399" providerId="LiveId" clId="{2C31F5F6-8886-4B4B-9A06-BD54EDA07C29}" dt="2022-04-19T18:22:41.803" v="4567" actId="20577"/>
          <ac:spMkLst>
            <pc:docMk/>
            <pc:sldMk cId="2029190928" sldId="398"/>
            <ac:spMk id="3" creationId="{A7350223-3030-4ECF-9092-3489F590FB22}"/>
          </ac:spMkLst>
        </pc:spChg>
        <pc:spChg chg="mod">
          <ac:chgData name="Kassandra Moreno" userId="5d05fbaf77664399" providerId="LiveId" clId="{2C31F5F6-8886-4B4B-9A06-BD54EDA07C29}" dt="2022-04-19T18:24:35.449" v="4592" actId="20577"/>
          <ac:spMkLst>
            <pc:docMk/>
            <pc:sldMk cId="2029190928" sldId="398"/>
            <ac:spMk id="7" creationId="{3E174092-82D3-44E0-8948-4096232ED0A7}"/>
          </ac:spMkLst>
        </pc:spChg>
      </pc:sldChg>
      <pc:sldChg chg="addSp delSp modSp mod">
        <pc:chgData name="Kassandra Moreno" userId="5d05fbaf77664399" providerId="LiveId" clId="{2C31F5F6-8886-4B4B-9A06-BD54EDA07C29}" dt="2022-04-19T18:38:30.831" v="4606" actId="478"/>
        <pc:sldMkLst>
          <pc:docMk/>
          <pc:sldMk cId="2268870515" sldId="399"/>
        </pc:sldMkLst>
        <pc:spChg chg="del mod">
          <ac:chgData name="Kassandra Moreno" userId="5d05fbaf77664399" providerId="LiveId" clId="{2C31F5F6-8886-4B4B-9A06-BD54EDA07C29}" dt="2022-04-19T18:38:23.190" v="4604"/>
          <ac:spMkLst>
            <pc:docMk/>
            <pc:sldMk cId="2268870515" sldId="399"/>
            <ac:spMk id="3" creationId="{A7350223-3030-4ECF-9092-3489F590FB22}"/>
          </ac:spMkLst>
        </pc:spChg>
        <pc:spChg chg="add mod">
          <ac:chgData name="Kassandra Moreno" userId="5d05fbaf77664399" providerId="LiveId" clId="{2C31F5F6-8886-4B4B-9A06-BD54EDA07C29}" dt="2022-04-19T18:38:30.831" v="4606" actId="478"/>
          <ac:spMkLst>
            <pc:docMk/>
            <pc:sldMk cId="2268870515" sldId="399"/>
            <ac:spMk id="5" creationId="{B4BC9E62-0F5B-4503-A2F2-3BCE99FCA112}"/>
          </ac:spMkLst>
        </pc:spChg>
        <pc:spChg chg="mod">
          <ac:chgData name="Kassandra Moreno" userId="5d05fbaf77664399" providerId="LiveId" clId="{2C31F5F6-8886-4B4B-9A06-BD54EDA07C29}" dt="2022-04-19T18:25:47.556" v="4594"/>
          <ac:spMkLst>
            <pc:docMk/>
            <pc:sldMk cId="2268870515" sldId="399"/>
            <ac:spMk id="7" creationId="{3E174092-82D3-44E0-8948-4096232ED0A7}"/>
          </ac:spMkLst>
        </pc:spChg>
        <pc:picChg chg="add del mod">
          <ac:chgData name="Kassandra Moreno" userId="5d05fbaf77664399" providerId="LiveId" clId="{2C31F5F6-8886-4B4B-9A06-BD54EDA07C29}" dt="2022-04-19T18:38:30.831" v="4606" actId="478"/>
          <ac:picMkLst>
            <pc:docMk/>
            <pc:sldMk cId="2268870515" sldId="399"/>
            <ac:picMk id="2" creationId="{97B0058D-9BE6-423E-A2EC-D8876CED6F16}"/>
          </ac:picMkLst>
        </pc:picChg>
      </pc:sldChg>
      <pc:sldChg chg="modSp mod">
        <pc:chgData name="Kassandra Moreno" userId="5d05fbaf77664399" providerId="LiveId" clId="{2C31F5F6-8886-4B4B-9A06-BD54EDA07C29}" dt="2022-04-19T18:26:41.918" v="4598"/>
        <pc:sldMkLst>
          <pc:docMk/>
          <pc:sldMk cId="1490022322" sldId="400"/>
        </pc:sldMkLst>
        <pc:spChg chg="mod">
          <ac:chgData name="Kassandra Moreno" userId="5d05fbaf77664399" providerId="LiveId" clId="{2C31F5F6-8886-4B4B-9A06-BD54EDA07C29}" dt="2022-04-19T18:26:41.918" v="4598"/>
          <ac:spMkLst>
            <pc:docMk/>
            <pc:sldMk cId="1490022322" sldId="400"/>
            <ac:spMk id="7" creationId="{3E174092-82D3-44E0-8948-4096232ED0A7}"/>
          </ac:spMkLst>
        </pc:spChg>
      </pc:sldChg>
      <pc:sldChg chg="modSp mod">
        <pc:chgData name="Kassandra Moreno" userId="5d05fbaf77664399" providerId="LiveId" clId="{2C31F5F6-8886-4B4B-9A06-BD54EDA07C29}" dt="2022-04-19T18:26:27.640" v="4597"/>
        <pc:sldMkLst>
          <pc:docMk/>
          <pc:sldMk cId="223703616" sldId="401"/>
        </pc:sldMkLst>
        <pc:spChg chg="mod">
          <ac:chgData name="Kassandra Moreno" userId="5d05fbaf77664399" providerId="LiveId" clId="{2C31F5F6-8886-4B4B-9A06-BD54EDA07C29}" dt="2022-04-19T18:26:27.640" v="4597"/>
          <ac:spMkLst>
            <pc:docMk/>
            <pc:sldMk cId="223703616" sldId="401"/>
            <ac:spMk id="7" creationId="{3E174092-82D3-44E0-8948-4096232ED0A7}"/>
          </ac:spMkLst>
        </pc:spChg>
      </pc:sldChg>
      <pc:sldChg chg="delSp modSp new mod">
        <pc:chgData name="Kassandra Moreno" userId="5d05fbaf77664399" providerId="LiveId" clId="{2C31F5F6-8886-4B4B-9A06-BD54EDA07C29}" dt="2022-04-19T18:27:10.800" v="4603" actId="478"/>
        <pc:sldMkLst>
          <pc:docMk/>
          <pc:sldMk cId="1768338635" sldId="402"/>
        </pc:sldMkLst>
        <pc:spChg chg="mod">
          <ac:chgData name="Kassandra Moreno" userId="5d05fbaf77664399" providerId="LiveId" clId="{2C31F5F6-8886-4B4B-9A06-BD54EDA07C29}" dt="2022-04-19T18:27:03.115" v="4600"/>
          <ac:spMkLst>
            <pc:docMk/>
            <pc:sldMk cId="1768338635" sldId="402"/>
            <ac:spMk id="2" creationId="{35569C5A-77BE-47F0-96DC-2140C1F3B585}"/>
          </ac:spMkLst>
        </pc:spChg>
        <pc:spChg chg="del">
          <ac:chgData name="Kassandra Moreno" userId="5d05fbaf77664399" providerId="LiveId" clId="{2C31F5F6-8886-4B4B-9A06-BD54EDA07C29}" dt="2022-04-19T18:27:05.585" v="4601" actId="478"/>
          <ac:spMkLst>
            <pc:docMk/>
            <pc:sldMk cId="1768338635" sldId="402"/>
            <ac:spMk id="4" creationId="{3305664C-3242-4291-B4C5-2CD940D04A84}"/>
          </ac:spMkLst>
        </pc:spChg>
        <pc:spChg chg="del">
          <ac:chgData name="Kassandra Moreno" userId="5d05fbaf77664399" providerId="LiveId" clId="{2C31F5F6-8886-4B4B-9A06-BD54EDA07C29}" dt="2022-04-19T18:27:07.731" v="4602" actId="478"/>
          <ac:spMkLst>
            <pc:docMk/>
            <pc:sldMk cId="1768338635" sldId="402"/>
            <ac:spMk id="5" creationId="{97836B2F-B80E-4EDF-A7B6-91E875613618}"/>
          </ac:spMkLst>
        </pc:spChg>
        <pc:spChg chg="del">
          <ac:chgData name="Kassandra Moreno" userId="5d05fbaf77664399" providerId="LiveId" clId="{2C31F5F6-8886-4B4B-9A06-BD54EDA07C29}" dt="2022-04-19T18:27:10.800" v="4603" actId="478"/>
          <ac:spMkLst>
            <pc:docMk/>
            <pc:sldMk cId="1768338635" sldId="402"/>
            <ac:spMk id="6" creationId="{D790DEAE-D567-4544-9354-5E35457ABCE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F2C1D-F243-42AB-ADF2-E7CB4E04900E}" type="datetimeFigureOut">
              <a:rPr lang="en-US" smtClean="0"/>
              <a:t>19-Apr-22</a:t>
            </a:fld>
            <a:endParaRPr lang="en-US" dirty="0"/>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CDBB5-5B4A-4483-935D-A73935186B4D}" type="slidenum">
              <a:rPr lang="en-US" smtClean="0"/>
              <a:t>‹#›</a:t>
            </a:fld>
            <a:endParaRPr lang="en-US" dirty="0"/>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CE34E-5667-4A32-A6BA-10C7A552BC63}" type="datetimeFigureOut">
              <a:rPr lang="en-US" smtClean="0"/>
              <a:t>19-Apr-22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CE34D-CFF1-4FFE-815B-D050E7ED2DFD}" type="slidenum">
              <a:rPr lang="en-US" smtClean="0"/>
              <a:t>‹#›</a:t>
            </a:fld>
            <a:endParaRPr lang="en-US" dirty="0"/>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a:t>
            </a:fld>
            <a:endParaRPr lang="en-US" dirty="0"/>
          </a:p>
        </p:txBody>
      </p:sp>
    </p:spTree>
    <p:extLst>
      <p:ext uri="{BB962C8B-B14F-4D97-AF65-F5344CB8AC3E}">
        <p14:creationId xmlns:p14="http://schemas.microsoft.com/office/powerpoint/2010/main" val="156083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2</a:t>
            </a:fld>
            <a:endParaRPr lang="en-US" dirty="0"/>
          </a:p>
        </p:txBody>
      </p:sp>
    </p:spTree>
    <p:extLst>
      <p:ext uri="{BB962C8B-B14F-4D97-AF65-F5344CB8AC3E}">
        <p14:creationId xmlns:p14="http://schemas.microsoft.com/office/powerpoint/2010/main" val="2100331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4</a:t>
            </a:fld>
            <a:endParaRPr lang="en-US" dirty="0"/>
          </a:p>
        </p:txBody>
      </p:sp>
    </p:spTree>
    <p:extLst>
      <p:ext uri="{BB962C8B-B14F-4D97-AF65-F5344CB8AC3E}">
        <p14:creationId xmlns:p14="http://schemas.microsoft.com/office/powerpoint/2010/main" val="1586550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4773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1286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208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8611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31</a:t>
            </a:fld>
            <a:endParaRPr lang="en-US" dirty="0"/>
          </a:p>
        </p:txBody>
      </p:sp>
    </p:spTree>
    <p:extLst>
      <p:ext uri="{BB962C8B-B14F-4D97-AF65-F5344CB8AC3E}">
        <p14:creationId xmlns:p14="http://schemas.microsoft.com/office/powerpoint/2010/main" val="4150892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dirty="0"/>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a:t>Click to edit Master text styles</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dirty="0"/>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dirty="0"/>
              <a:t>Tuesday, February 2, 20XX</a:t>
            </a:r>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dirty="0"/>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anchor="t" anchorCtr="0">
            <a:noAutofit/>
          </a:bodyPr>
          <a:lstStyle/>
          <a:p>
            <a:r>
              <a:rPr lang="en-US"/>
              <a:t>Click to edit Master title style</a:t>
            </a:r>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r>
              <a:rPr lang="en-US" dirty="0"/>
              <a:t>Click icon to add picture</a:t>
            </a:r>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dirty="0"/>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dirty="0"/>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dirty="0"/>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dirty="0"/>
              <a:t>Click icon to add picture</a:t>
            </a:r>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dirty="0"/>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dirty="0"/>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dirty="0"/>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dirty="0"/>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dirty="0"/>
              <a:t>Tuesday, February 2, 20XX</a:t>
            </a:r>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dirty="0"/>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dirty="0"/>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noAutofit/>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noAutofit/>
          </a:bodyPr>
          <a:lstStyle/>
          <a:p>
            <a:r>
              <a:rPr lang="en-US" dirty="0"/>
              <a:t>Tuesday, February 2, 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noAutofit/>
          </a:bodyPr>
          <a:lstStyle/>
          <a:p>
            <a:r>
              <a:rPr lang="en-US" dirty="0"/>
              <a:t>Sample Footer Text</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noAutofit/>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dirty="0"/>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dirty="0"/>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noAutofit/>
          </a:bodyPr>
          <a:lstStyle/>
          <a:p>
            <a:r>
              <a:rPr lang="en-US" dirty="0"/>
              <a:t>Tuesday, February 2, 20XX</a:t>
            </a:r>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noAutofit/>
          </a:bodyPr>
          <a:lstStyle/>
          <a:p>
            <a:r>
              <a:rPr lang="en-US" dirty="0"/>
              <a:t>Sample Footer Text</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noAutofit/>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98356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dirty="0"/>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dirty="0"/>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dirty="0"/>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dirty="0"/>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dirty="0"/>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dirty="0"/>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dirty="0"/>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dirty="0"/>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dirty="0"/>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dirty="0"/>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dirty="0"/>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dirty="0"/>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dirty="0"/>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dirty="0"/>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dirty="0"/>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dirty="0"/>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dirty="0"/>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noAutofit/>
          </a:bodyPr>
          <a:lstStyle/>
          <a:p>
            <a:r>
              <a:rPr lang="en-US" dirty="0"/>
              <a:t>Tuesday, February 2, 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noAutofit/>
          </a:bodyPr>
          <a:lstStyle/>
          <a:p>
            <a:r>
              <a:rPr lang="en-US" dirty="0"/>
              <a:t>Sample Footer Text</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noAutofit/>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dirty="0"/>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dirty="0"/>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dirty="0"/>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a:noAutofit/>
          </a:bodyPr>
          <a:lstStyle/>
          <a:p>
            <a:r>
              <a:rPr lang="en-US" dirty="0"/>
              <a:t>Team</a:t>
            </a:r>
          </a:p>
        </p:txBody>
      </p:sp>
      <p:grpSp>
        <p:nvGrpSpPr>
          <p:cNvPr id="51" name="Grou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reef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53" name="Freeform: Shap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a:noAutofit/>
          </a:bodyPr>
          <a:lstStyle/>
          <a:p>
            <a:r>
              <a:rPr lang="en-US" dirty="0"/>
              <a:t>Click icon to add picture</a:t>
            </a:r>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a:noAutofit/>
          </a:bodyPr>
          <a:lstStyle/>
          <a:p>
            <a:r>
              <a:rPr lang="en-US" dirty="0"/>
              <a:t>Click icon to add picture</a:t>
            </a:r>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a:noAutofit/>
          </a:bodyPr>
          <a:lstStyle/>
          <a:p>
            <a:r>
              <a:rPr lang="en-US" dirty="0"/>
              <a:t>Click icon to add picture</a:t>
            </a:r>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a:noAutofit/>
          </a:bodyPr>
          <a:lstStyle/>
          <a:p>
            <a:r>
              <a:rPr lang="en-US" dirty="0"/>
              <a:t>Click icon to add picture</a:t>
            </a:r>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a:noAutofit/>
          </a:bodyPr>
          <a:lstStyle>
            <a:lvl1pPr>
              <a:buNone/>
              <a:defRPr sz="2000" b="1"/>
            </a:lvl1pPr>
          </a:lstStyle>
          <a:p>
            <a:pPr lvl="0"/>
            <a:r>
              <a:rPr lang="en-US" dirty="0"/>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a:noAutofit/>
          </a:bodyPr>
          <a:lstStyle>
            <a:lvl1pPr>
              <a:buNone/>
              <a:defRPr sz="1800"/>
            </a:lvl1pPr>
          </a:lstStyle>
          <a:p>
            <a:pPr lvl="0"/>
            <a:r>
              <a:rPr lang="en-US" dirty="0"/>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a:noAutofit/>
          </a:bodyPr>
          <a:lstStyle>
            <a:lvl1pPr>
              <a:buNone/>
              <a:defRPr sz="2000" b="1"/>
            </a:lvl1pPr>
          </a:lstStyle>
          <a:p>
            <a:pPr lvl="0"/>
            <a:r>
              <a:rPr lang="en-US" dirty="0"/>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a:noAutofit/>
          </a:bodyPr>
          <a:lstStyle>
            <a:lvl1pPr>
              <a:buNone/>
              <a:defRPr sz="1800"/>
            </a:lvl1pPr>
          </a:lstStyle>
          <a:p>
            <a:pPr lvl="0"/>
            <a:r>
              <a:rPr lang="en-US" dirty="0"/>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a:noAutofit/>
          </a:bodyPr>
          <a:lstStyle>
            <a:lvl1pPr>
              <a:buNone/>
              <a:defRPr sz="2000" b="1"/>
            </a:lvl1pPr>
          </a:lstStyle>
          <a:p>
            <a:pPr lvl="0"/>
            <a:r>
              <a:rPr lang="en-US" dirty="0"/>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a:noAutofit/>
          </a:bodyPr>
          <a:lstStyle>
            <a:lvl1pPr>
              <a:buNone/>
              <a:defRPr sz="1800"/>
            </a:lvl1pPr>
          </a:lstStyle>
          <a:p>
            <a:pPr lvl="0"/>
            <a:r>
              <a:rPr lang="en-US" dirty="0"/>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a:noAutofit/>
          </a:bodyPr>
          <a:lstStyle>
            <a:lvl1pPr>
              <a:buNone/>
              <a:defRPr sz="2000" b="1"/>
            </a:lvl1pPr>
          </a:lstStyle>
          <a:p>
            <a:pPr lvl="0"/>
            <a:r>
              <a:rPr lang="en-US" dirty="0"/>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a:noAutofit/>
          </a:bodyPr>
          <a:lstStyle>
            <a:lvl1pPr>
              <a:buNone/>
              <a:defRPr sz="1800"/>
            </a:lvl1pPr>
          </a:lstStyle>
          <a:p>
            <a:pPr lvl="0"/>
            <a:r>
              <a:rPr lang="en-US" dirty="0"/>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noAutofit/>
          </a:bodyPr>
          <a:lstStyle/>
          <a:p>
            <a:r>
              <a:rPr lang="en-US" dirty="0"/>
              <a:t>Tuesday, February 2, 20XX</a:t>
            </a:r>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noAutofit/>
          </a:bodyPr>
          <a:lstStyle/>
          <a:p>
            <a:r>
              <a:rPr lang="en-US" dirty="0"/>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noAutofit/>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n-US" sz="1400" b="0" cap="all" spc="200" baseline="0" dirty="0">
                <a:solidFill>
                  <a:schemeClr val="tx1"/>
                </a:solidFill>
              </a:defRPr>
            </a:lvl1pPr>
          </a:lstStyle>
          <a:p>
            <a:pPr marL="228600" lvl="0" indent="-228600"/>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noAutofit/>
          </a:bodyPr>
          <a:lstStyle/>
          <a:p>
            <a:r>
              <a:rPr lang="en-US" dirty="0"/>
              <a:t>Tuesday, February 2, 20XX</a:t>
            </a:r>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noAutofit/>
          </a:bodyPr>
          <a:lstStyle/>
          <a:p>
            <a:r>
              <a:rPr lang="en-US" dirty="0"/>
              <a:t>Sample Footer Text</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noAutofit/>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dirty="0"/>
              <a:t>Tuesday, February 2, 20XX</a:t>
            </a:r>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dirty="0"/>
              <a:t>Sample Footer Text</a:t>
            </a:r>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Lst>
  <p:hf hdr="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7452361" y="1051551"/>
            <a:ext cx="4739640" cy="2384898"/>
          </a:xfrm>
        </p:spPr>
        <p:txBody>
          <a:bodyPr anchor="b" anchorCtr="0">
            <a:normAutofit/>
          </a:bodyPr>
          <a:lstStyle/>
          <a:p>
            <a:pPr algn="ctr"/>
            <a:r>
              <a:rPr lang="en-US" sz="4000" dirty="0"/>
              <a:t>CEIS106: INTRODUCTION TO LINUX</a:t>
            </a:r>
          </a:p>
        </p:txBody>
      </p:sp>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7452360" cy="6858000"/>
          </a:xfrm>
        </p:spPr>
      </p:pic>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7999413" y="3568700"/>
            <a:ext cx="3565524" cy="1731963"/>
          </a:xfrm>
        </p:spPr>
        <p:txBody>
          <a:bodyPr>
            <a:normAutofit/>
          </a:bodyPr>
          <a:lstStyle/>
          <a:p>
            <a:r>
              <a:rPr lang="en-US" dirty="0"/>
              <a:t>By Kassandra Moreno</a:t>
            </a:r>
          </a:p>
        </p:txBody>
      </p:sp>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E174092-82D3-44E0-8948-4096232ED0A7}"/>
              </a:ext>
            </a:extLst>
          </p:cNvPr>
          <p:cNvSpPr>
            <a:spLocks noGrp="1"/>
          </p:cNvSpPr>
          <p:nvPr>
            <p:ph type="title"/>
          </p:nvPr>
        </p:nvSpPr>
        <p:spPr>
          <a:xfrm>
            <a:off x="550862" y="549275"/>
            <a:ext cx="11091600" cy="740906"/>
          </a:xfrm>
        </p:spPr>
        <p:txBody>
          <a:bodyPr/>
          <a:lstStyle/>
          <a:p>
            <a:r>
              <a:rPr lang="en-US" dirty="0"/>
              <a:t>Navigating Linux shell scripts</a:t>
            </a:r>
            <a:br>
              <a:rPr lang="en-US" dirty="0"/>
            </a:br>
            <a:endParaRPr lang="en-US" dirty="0"/>
          </a:p>
        </p:txBody>
      </p:sp>
      <p:sp>
        <p:nvSpPr>
          <p:cNvPr id="3" name="Content Placeholder 2">
            <a:extLst>
              <a:ext uri="{FF2B5EF4-FFF2-40B4-BE49-F238E27FC236}">
                <a16:creationId xmlns:a16="http://schemas.microsoft.com/office/drawing/2014/main" id="{A7350223-3030-4ECF-9092-3489F590FB22}"/>
              </a:ext>
            </a:extLst>
          </p:cNvPr>
          <p:cNvSpPr>
            <a:spLocks noGrp="1"/>
          </p:cNvSpPr>
          <p:nvPr>
            <p:ph idx="1"/>
          </p:nvPr>
        </p:nvSpPr>
        <p:spPr>
          <a:xfrm>
            <a:off x="550862" y="1454889"/>
            <a:ext cx="9872880" cy="4853836"/>
          </a:xfrm>
        </p:spPr>
        <p:txBody>
          <a:bodyPr numCol="2"/>
          <a:lstStyle/>
          <a:p>
            <a:pPr>
              <a:buFont typeface="Wingdings" panose="05000000000000000000" pitchFamily="2" charset="2"/>
              <a:buChar char="§"/>
            </a:pPr>
            <a:r>
              <a:rPr lang="en-US" sz="2200" dirty="0"/>
              <a:t>Good things to know:</a:t>
            </a:r>
          </a:p>
          <a:p>
            <a:pPr lvl="1">
              <a:buFont typeface="Wingdings" panose="05000000000000000000" pitchFamily="2" charset="2"/>
              <a:buChar char="§"/>
            </a:pPr>
            <a:r>
              <a:rPr lang="en-US" sz="1600" dirty="0"/>
              <a:t>Permissions. Permission order will be owner, group, and other.</a:t>
            </a:r>
          </a:p>
          <a:p>
            <a:pPr lvl="2">
              <a:buFont typeface="Wingdings" panose="05000000000000000000" pitchFamily="2" charset="2"/>
              <a:buChar char="§"/>
            </a:pPr>
            <a:r>
              <a:rPr lang="en-US" sz="1600" dirty="0"/>
              <a:t>Permission options are read, write, and execute</a:t>
            </a:r>
          </a:p>
          <a:p>
            <a:pPr lvl="1">
              <a:buFont typeface="Wingdings" panose="05000000000000000000" pitchFamily="2" charset="2"/>
              <a:buChar char="§"/>
            </a:pPr>
            <a:endParaRPr lang="en-US" sz="1600" dirty="0"/>
          </a:p>
          <a:p>
            <a:pPr lvl="1">
              <a:buFont typeface="Wingdings" panose="05000000000000000000" pitchFamily="2" charset="2"/>
              <a:buChar char="§"/>
            </a:pPr>
            <a:endParaRPr lang="en-US" sz="1600" dirty="0"/>
          </a:p>
          <a:p>
            <a:pPr lvl="1">
              <a:buFont typeface="Wingdings" panose="05000000000000000000" pitchFamily="2" charset="2"/>
              <a:buChar char="§"/>
            </a:pPr>
            <a:endParaRPr lang="en-US" sz="1600" dirty="0"/>
          </a:p>
          <a:p>
            <a:pPr lvl="1">
              <a:buFont typeface="Wingdings" panose="05000000000000000000" pitchFamily="2" charset="2"/>
              <a:buChar char="§"/>
            </a:pPr>
            <a:endParaRPr lang="en-US" sz="1600" dirty="0"/>
          </a:p>
          <a:p>
            <a:pPr lvl="1">
              <a:buFont typeface="Wingdings" panose="05000000000000000000" pitchFamily="2" charset="2"/>
              <a:buChar char="§"/>
            </a:pPr>
            <a:endParaRPr lang="en-US" sz="1600" dirty="0"/>
          </a:p>
          <a:p>
            <a:pPr lvl="1">
              <a:buFont typeface="Wingdings" panose="05000000000000000000" pitchFamily="2" charset="2"/>
              <a:buChar char="§"/>
            </a:pPr>
            <a:endParaRPr lang="en-US" sz="1600" dirty="0"/>
          </a:p>
          <a:p>
            <a:pPr lvl="1">
              <a:buFont typeface="Wingdings" panose="05000000000000000000" pitchFamily="2" charset="2"/>
              <a:buChar char="§"/>
            </a:pPr>
            <a:endParaRPr lang="en-US" sz="1600" dirty="0"/>
          </a:p>
          <a:p>
            <a:pPr lvl="1">
              <a:buFont typeface="Wingdings" panose="05000000000000000000" pitchFamily="2" charset="2"/>
              <a:buChar char="§"/>
            </a:pPr>
            <a:endParaRPr lang="en-US" sz="1600" dirty="0"/>
          </a:p>
          <a:p>
            <a:pPr lvl="1">
              <a:buFont typeface="Wingdings" panose="05000000000000000000" pitchFamily="2" charset="2"/>
              <a:buChar char="§"/>
            </a:pPr>
            <a:r>
              <a:rPr lang="en-US" sz="1600" dirty="0"/>
              <a:t>“&gt;&gt;” takes the output and appends it to a different file.</a:t>
            </a:r>
          </a:p>
          <a:p>
            <a:pPr lvl="1">
              <a:buFont typeface="Wingdings" panose="05000000000000000000" pitchFamily="2" charset="2"/>
              <a:buChar char="§"/>
            </a:pPr>
            <a:r>
              <a:rPr lang="en-US" sz="1600" dirty="0"/>
              <a:t>PATH contains a list of directories. PATH is used when a command or script is called without a pathname.</a:t>
            </a:r>
          </a:p>
          <a:p>
            <a:pPr lvl="1">
              <a:buFont typeface="Wingdings" panose="05000000000000000000" pitchFamily="2" charset="2"/>
              <a:buChar char="§"/>
            </a:pPr>
            <a:r>
              <a:rPr lang="en-US" sz="1600" dirty="0"/>
              <a:t>Changes to a PATH variable does not carry over from one shell window to the next, you must make the PATH variable permanent for this to happen.</a:t>
            </a:r>
          </a:p>
        </p:txBody>
      </p:sp>
      <p:graphicFrame>
        <p:nvGraphicFramePr>
          <p:cNvPr id="5" name="Table 3">
            <a:extLst>
              <a:ext uri="{FF2B5EF4-FFF2-40B4-BE49-F238E27FC236}">
                <a16:creationId xmlns:a16="http://schemas.microsoft.com/office/drawing/2014/main" id="{11784219-4603-453B-9B73-289E1CC94C14}"/>
              </a:ext>
            </a:extLst>
          </p:cNvPr>
          <p:cNvGraphicFramePr>
            <a:graphicFrameLocks noGrp="1"/>
          </p:cNvGraphicFramePr>
          <p:nvPr>
            <p:extLst>
              <p:ext uri="{D42A27DB-BD31-4B8C-83A1-F6EECF244321}">
                <p14:modId xmlns:p14="http://schemas.microsoft.com/office/powerpoint/2010/main" val="704491643"/>
              </p:ext>
            </p:extLst>
          </p:nvPr>
        </p:nvGraphicFramePr>
        <p:xfrm>
          <a:off x="1768258" y="3547353"/>
          <a:ext cx="3715656" cy="2926080"/>
        </p:xfrm>
        <a:graphic>
          <a:graphicData uri="http://schemas.openxmlformats.org/drawingml/2006/table">
            <a:tbl>
              <a:tblPr firstRow="1" bandRow="1">
                <a:tableStyleId>{5C22544A-7EE6-4342-B048-85BDC9FD1C3A}</a:tableStyleId>
              </a:tblPr>
              <a:tblGrid>
                <a:gridCol w="1238552">
                  <a:extLst>
                    <a:ext uri="{9D8B030D-6E8A-4147-A177-3AD203B41FA5}">
                      <a16:colId xmlns:a16="http://schemas.microsoft.com/office/drawing/2014/main" val="1565432817"/>
                    </a:ext>
                  </a:extLst>
                </a:gridCol>
                <a:gridCol w="1238552">
                  <a:extLst>
                    <a:ext uri="{9D8B030D-6E8A-4147-A177-3AD203B41FA5}">
                      <a16:colId xmlns:a16="http://schemas.microsoft.com/office/drawing/2014/main" val="565809433"/>
                    </a:ext>
                  </a:extLst>
                </a:gridCol>
                <a:gridCol w="1238552">
                  <a:extLst>
                    <a:ext uri="{9D8B030D-6E8A-4147-A177-3AD203B41FA5}">
                      <a16:colId xmlns:a16="http://schemas.microsoft.com/office/drawing/2014/main" val="1010888303"/>
                    </a:ext>
                  </a:extLst>
                </a:gridCol>
              </a:tblGrid>
              <a:tr h="306765">
                <a:tc>
                  <a:txBody>
                    <a:bodyPr/>
                    <a:lstStyle/>
                    <a:p>
                      <a:pPr algn="ctr"/>
                      <a:r>
                        <a:rPr lang="en-US" b="1" dirty="0">
                          <a:solidFill>
                            <a:srgbClr val="3E461E"/>
                          </a:solidFill>
                        </a:rPr>
                        <a:t>7</a:t>
                      </a:r>
                    </a:p>
                  </a:txBody>
                  <a:tcPr>
                    <a:solidFill>
                      <a:srgbClr val="300A24"/>
                    </a:solidFill>
                  </a:tcPr>
                </a:tc>
                <a:tc>
                  <a:txBody>
                    <a:bodyPr/>
                    <a:lstStyle/>
                    <a:p>
                      <a:pPr algn="ctr"/>
                      <a:r>
                        <a:rPr lang="en-US" b="1" dirty="0">
                          <a:solidFill>
                            <a:schemeClr val="tx1"/>
                          </a:solidFill>
                        </a:rPr>
                        <a:t>rwx</a:t>
                      </a:r>
                    </a:p>
                  </a:txBody>
                  <a:tcPr>
                    <a:solidFill>
                      <a:srgbClr val="300A24"/>
                    </a:solidFill>
                  </a:tcPr>
                </a:tc>
                <a:tc>
                  <a:txBody>
                    <a:bodyPr/>
                    <a:lstStyle/>
                    <a:p>
                      <a:pPr algn="ctr"/>
                      <a:r>
                        <a:rPr lang="en-US" b="1" dirty="0">
                          <a:solidFill>
                            <a:srgbClr val="325885"/>
                          </a:solidFill>
                        </a:rPr>
                        <a:t>111</a:t>
                      </a:r>
                    </a:p>
                  </a:txBody>
                  <a:tcPr>
                    <a:solidFill>
                      <a:srgbClr val="300A24"/>
                    </a:solidFill>
                  </a:tcPr>
                </a:tc>
                <a:extLst>
                  <a:ext uri="{0D108BD9-81ED-4DB2-BD59-A6C34878D82A}">
                    <a16:rowId xmlns:a16="http://schemas.microsoft.com/office/drawing/2014/main" val="3430266665"/>
                  </a:ext>
                </a:extLst>
              </a:tr>
              <a:tr h="312813">
                <a:tc>
                  <a:txBody>
                    <a:bodyPr/>
                    <a:lstStyle/>
                    <a:p>
                      <a:pPr algn="ctr"/>
                      <a:r>
                        <a:rPr lang="en-US" b="1" dirty="0">
                          <a:solidFill>
                            <a:srgbClr val="3E461E"/>
                          </a:solidFill>
                        </a:rPr>
                        <a:t>6</a:t>
                      </a:r>
                    </a:p>
                  </a:txBody>
                  <a:tcPr>
                    <a:solidFill>
                      <a:srgbClr val="300A24"/>
                    </a:solidFill>
                  </a:tcPr>
                </a:tc>
                <a:tc>
                  <a:txBody>
                    <a:bodyPr/>
                    <a:lstStyle/>
                    <a:p>
                      <a:pPr algn="ctr"/>
                      <a:r>
                        <a:rPr lang="en-US" b="1" dirty="0">
                          <a:solidFill>
                            <a:schemeClr val="tx1"/>
                          </a:solidFill>
                        </a:rPr>
                        <a:t>rw-</a:t>
                      </a:r>
                    </a:p>
                  </a:txBody>
                  <a:tcPr>
                    <a:solidFill>
                      <a:srgbClr val="300A24"/>
                    </a:solidFill>
                  </a:tcPr>
                </a:tc>
                <a:tc>
                  <a:txBody>
                    <a:bodyPr/>
                    <a:lstStyle/>
                    <a:p>
                      <a:pPr algn="ctr"/>
                      <a:r>
                        <a:rPr lang="en-US" b="1" dirty="0">
                          <a:solidFill>
                            <a:srgbClr val="325885"/>
                          </a:solidFill>
                        </a:rPr>
                        <a:t>110</a:t>
                      </a:r>
                    </a:p>
                  </a:txBody>
                  <a:tcPr>
                    <a:solidFill>
                      <a:srgbClr val="300A24"/>
                    </a:solidFill>
                  </a:tcPr>
                </a:tc>
                <a:extLst>
                  <a:ext uri="{0D108BD9-81ED-4DB2-BD59-A6C34878D82A}">
                    <a16:rowId xmlns:a16="http://schemas.microsoft.com/office/drawing/2014/main" val="495024335"/>
                  </a:ext>
                </a:extLst>
              </a:tr>
              <a:tr h="312813">
                <a:tc>
                  <a:txBody>
                    <a:bodyPr/>
                    <a:lstStyle/>
                    <a:p>
                      <a:pPr algn="ctr"/>
                      <a:r>
                        <a:rPr lang="en-US" b="1" dirty="0">
                          <a:solidFill>
                            <a:srgbClr val="3E461E"/>
                          </a:solidFill>
                        </a:rPr>
                        <a:t>5</a:t>
                      </a:r>
                    </a:p>
                  </a:txBody>
                  <a:tcPr>
                    <a:solidFill>
                      <a:srgbClr val="300A24"/>
                    </a:solidFill>
                  </a:tcPr>
                </a:tc>
                <a:tc>
                  <a:txBody>
                    <a:bodyPr/>
                    <a:lstStyle/>
                    <a:p>
                      <a:pPr algn="ctr"/>
                      <a:r>
                        <a:rPr lang="en-US" b="1" dirty="0">
                          <a:solidFill>
                            <a:schemeClr val="tx1"/>
                          </a:solidFill>
                        </a:rPr>
                        <a:t>r-x</a:t>
                      </a:r>
                    </a:p>
                  </a:txBody>
                  <a:tcPr>
                    <a:solidFill>
                      <a:srgbClr val="300A24"/>
                    </a:solidFill>
                  </a:tcPr>
                </a:tc>
                <a:tc>
                  <a:txBody>
                    <a:bodyPr/>
                    <a:lstStyle/>
                    <a:p>
                      <a:pPr algn="ctr"/>
                      <a:r>
                        <a:rPr lang="en-US" b="1" dirty="0">
                          <a:solidFill>
                            <a:srgbClr val="325885"/>
                          </a:solidFill>
                        </a:rPr>
                        <a:t>101</a:t>
                      </a:r>
                    </a:p>
                  </a:txBody>
                  <a:tcPr>
                    <a:solidFill>
                      <a:srgbClr val="300A24"/>
                    </a:solidFill>
                  </a:tcPr>
                </a:tc>
                <a:extLst>
                  <a:ext uri="{0D108BD9-81ED-4DB2-BD59-A6C34878D82A}">
                    <a16:rowId xmlns:a16="http://schemas.microsoft.com/office/drawing/2014/main" val="3545733022"/>
                  </a:ext>
                </a:extLst>
              </a:tr>
              <a:tr h="312813">
                <a:tc>
                  <a:txBody>
                    <a:bodyPr/>
                    <a:lstStyle/>
                    <a:p>
                      <a:pPr algn="ctr"/>
                      <a:r>
                        <a:rPr lang="en-US" b="1" dirty="0">
                          <a:solidFill>
                            <a:srgbClr val="3E461E"/>
                          </a:solidFill>
                        </a:rPr>
                        <a:t>4</a:t>
                      </a:r>
                    </a:p>
                  </a:txBody>
                  <a:tcPr>
                    <a:solidFill>
                      <a:srgbClr val="300A24"/>
                    </a:solidFill>
                  </a:tcPr>
                </a:tc>
                <a:tc>
                  <a:txBody>
                    <a:bodyPr/>
                    <a:lstStyle/>
                    <a:p>
                      <a:pPr algn="ctr"/>
                      <a:r>
                        <a:rPr lang="en-US" b="1" dirty="0">
                          <a:solidFill>
                            <a:schemeClr val="tx1"/>
                          </a:solidFill>
                        </a:rPr>
                        <a:t>r--</a:t>
                      </a:r>
                    </a:p>
                  </a:txBody>
                  <a:tcPr>
                    <a:solidFill>
                      <a:srgbClr val="300A24"/>
                    </a:solidFill>
                  </a:tcPr>
                </a:tc>
                <a:tc>
                  <a:txBody>
                    <a:bodyPr/>
                    <a:lstStyle/>
                    <a:p>
                      <a:pPr algn="ctr"/>
                      <a:r>
                        <a:rPr lang="en-US" b="1" dirty="0">
                          <a:solidFill>
                            <a:srgbClr val="325885"/>
                          </a:solidFill>
                        </a:rPr>
                        <a:t>100</a:t>
                      </a:r>
                    </a:p>
                  </a:txBody>
                  <a:tcPr>
                    <a:solidFill>
                      <a:srgbClr val="300A24"/>
                    </a:solidFill>
                  </a:tcPr>
                </a:tc>
                <a:extLst>
                  <a:ext uri="{0D108BD9-81ED-4DB2-BD59-A6C34878D82A}">
                    <a16:rowId xmlns:a16="http://schemas.microsoft.com/office/drawing/2014/main" val="3578884428"/>
                  </a:ext>
                </a:extLst>
              </a:tr>
              <a:tr h="312813">
                <a:tc>
                  <a:txBody>
                    <a:bodyPr/>
                    <a:lstStyle/>
                    <a:p>
                      <a:pPr algn="ctr"/>
                      <a:r>
                        <a:rPr lang="en-US" b="1" dirty="0">
                          <a:solidFill>
                            <a:srgbClr val="3E461E"/>
                          </a:solidFill>
                        </a:rPr>
                        <a:t>3</a:t>
                      </a:r>
                    </a:p>
                  </a:txBody>
                  <a:tcPr>
                    <a:solidFill>
                      <a:srgbClr val="300A24"/>
                    </a:solidFill>
                  </a:tcPr>
                </a:tc>
                <a:tc>
                  <a:txBody>
                    <a:bodyPr/>
                    <a:lstStyle/>
                    <a:p>
                      <a:pPr algn="ctr"/>
                      <a:r>
                        <a:rPr lang="en-US" b="1" dirty="0">
                          <a:solidFill>
                            <a:schemeClr val="tx1"/>
                          </a:solidFill>
                        </a:rPr>
                        <a:t>-wx</a:t>
                      </a:r>
                    </a:p>
                  </a:txBody>
                  <a:tcPr>
                    <a:solidFill>
                      <a:srgbClr val="300A24"/>
                    </a:solidFill>
                  </a:tcPr>
                </a:tc>
                <a:tc>
                  <a:txBody>
                    <a:bodyPr/>
                    <a:lstStyle/>
                    <a:p>
                      <a:pPr algn="ctr"/>
                      <a:r>
                        <a:rPr lang="en-US" b="1" dirty="0">
                          <a:solidFill>
                            <a:srgbClr val="325885"/>
                          </a:solidFill>
                        </a:rPr>
                        <a:t>011</a:t>
                      </a:r>
                    </a:p>
                  </a:txBody>
                  <a:tcPr>
                    <a:solidFill>
                      <a:srgbClr val="300A24"/>
                    </a:solidFill>
                  </a:tcPr>
                </a:tc>
                <a:extLst>
                  <a:ext uri="{0D108BD9-81ED-4DB2-BD59-A6C34878D82A}">
                    <a16:rowId xmlns:a16="http://schemas.microsoft.com/office/drawing/2014/main" val="3175063944"/>
                  </a:ext>
                </a:extLst>
              </a:tr>
              <a:tr h="312813">
                <a:tc>
                  <a:txBody>
                    <a:bodyPr/>
                    <a:lstStyle/>
                    <a:p>
                      <a:pPr algn="ctr"/>
                      <a:r>
                        <a:rPr lang="en-US" b="1" dirty="0">
                          <a:solidFill>
                            <a:srgbClr val="3E461E"/>
                          </a:solidFill>
                        </a:rPr>
                        <a:t>2</a:t>
                      </a:r>
                    </a:p>
                  </a:txBody>
                  <a:tcPr>
                    <a:solidFill>
                      <a:srgbClr val="300A24"/>
                    </a:solidFill>
                  </a:tcPr>
                </a:tc>
                <a:tc>
                  <a:txBody>
                    <a:bodyPr/>
                    <a:lstStyle/>
                    <a:p>
                      <a:pPr algn="ctr"/>
                      <a:r>
                        <a:rPr lang="en-US" b="1" dirty="0">
                          <a:solidFill>
                            <a:schemeClr val="tx1"/>
                          </a:solidFill>
                        </a:rPr>
                        <a:t>-w-</a:t>
                      </a:r>
                    </a:p>
                  </a:txBody>
                  <a:tcPr>
                    <a:solidFill>
                      <a:srgbClr val="300A24"/>
                    </a:solidFill>
                  </a:tcPr>
                </a:tc>
                <a:tc>
                  <a:txBody>
                    <a:bodyPr/>
                    <a:lstStyle/>
                    <a:p>
                      <a:pPr algn="ctr"/>
                      <a:r>
                        <a:rPr lang="en-US" b="1" dirty="0">
                          <a:solidFill>
                            <a:srgbClr val="325885"/>
                          </a:solidFill>
                        </a:rPr>
                        <a:t>010</a:t>
                      </a:r>
                    </a:p>
                  </a:txBody>
                  <a:tcPr>
                    <a:solidFill>
                      <a:srgbClr val="300A24"/>
                    </a:solidFill>
                  </a:tcPr>
                </a:tc>
                <a:extLst>
                  <a:ext uri="{0D108BD9-81ED-4DB2-BD59-A6C34878D82A}">
                    <a16:rowId xmlns:a16="http://schemas.microsoft.com/office/drawing/2014/main" val="3497967448"/>
                  </a:ext>
                </a:extLst>
              </a:tr>
              <a:tr h="312813">
                <a:tc>
                  <a:txBody>
                    <a:bodyPr/>
                    <a:lstStyle/>
                    <a:p>
                      <a:pPr algn="ctr"/>
                      <a:r>
                        <a:rPr lang="en-US" b="1" dirty="0">
                          <a:solidFill>
                            <a:srgbClr val="3E461E"/>
                          </a:solidFill>
                        </a:rPr>
                        <a:t>1</a:t>
                      </a:r>
                    </a:p>
                  </a:txBody>
                  <a:tcPr>
                    <a:solidFill>
                      <a:srgbClr val="300A24"/>
                    </a:solidFill>
                  </a:tcPr>
                </a:tc>
                <a:tc>
                  <a:txBody>
                    <a:bodyPr/>
                    <a:lstStyle/>
                    <a:p>
                      <a:pPr algn="ctr"/>
                      <a:r>
                        <a:rPr lang="en-US" b="1" dirty="0">
                          <a:solidFill>
                            <a:schemeClr val="tx1"/>
                          </a:solidFill>
                        </a:rPr>
                        <a:t>--x</a:t>
                      </a:r>
                    </a:p>
                  </a:txBody>
                  <a:tcPr>
                    <a:solidFill>
                      <a:srgbClr val="300A24"/>
                    </a:solidFill>
                  </a:tcPr>
                </a:tc>
                <a:tc>
                  <a:txBody>
                    <a:bodyPr/>
                    <a:lstStyle/>
                    <a:p>
                      <a:pPr algn="ctr"/>
                      <a:r>
                        <a:rPr lang="en-US" b="1" dirty="0">
                          <a:solidFill>
                            <a:srgbClr val="325885"/>
                          </a:solidFill>
                        </a:rPr>
                        <a:t>001</a:t>
                      </a:r>
                    </a:p>
                  </a:txBody>
                  <a:tcPr>
                    <a:solidFill>
                      <a:srgbClr val="300A24"/>
                    </a:solidFill>
                  </a:tcPr>
                </a:tc>
                <a:extLst>
                  <a:ext uri="{0D108BD9-81ED-4DB2-BD59-A6C34878D82A}">
                    <a16:rowId xmlns:a16="http://schemas.microsoft.com/office/drawing/2014/main" val="4059582753"/>
                  </a:ext>
                </a:extLst>
              </a:tr>
              <a:tr h="0">
                <a:tc>
                  <a:txBody>
                    <a:bodyPr/>
                    <a:lstStyle/>
                    <a:p>
                      <a:pPr algn="ctr"/>
                      <a:r>
                        <a:rPr lang="en-US" b="1" dirty="0">
                          <a:solidFill>
                            <a:srgbClr val="3E461E"/>
                          </a:solidFill>
                        </a:rPr>
                        <a:t>0</a:t>
                      </a:r>
                    </a:p>
                  </a:txBody>
                  <a:tcPr>
                    <a:solidFill>
                      <a:srgbClr val="300A24"/>
                    </a:solidFill>
                  </a:tcPr>
                </a:tc>
                <a:tc>
                  <a:txBody>
                    <a:bodyPr/>
                    <a:lstStyle/>
                    <a:p>
                      <a:pPr algn="ctr"/>
                      <a:r>
                        <a:rPr lang="en-US" b="1" dirty="0">
                          <a:solidFill>
                            <a:schemeClr val="tx1"/>
                          </a:solidFill>
                        </a:rPr>
                        <a:t>---</a:t>
                      </a:r>
                    </a:p>
                  </a:txBody>
                  <a:tcPr>
                    <a:solidFill>
                      <a:srgbClr val="300A24"/>
                    </a:solidFill>
                  </a:tcPr>
                </a:tc>
                <a:tc>
                  <a:txBody>
                    <a:bodyPr/>
                    <a:lstStyle/>
                    <a:p>
                      <a:pPr algn="ctr"/>
                      <a:r>
                        <a:rPr lang="en-US" b="1" dirty="0">
                          <a:solidFill>
                            <a:srgbClr val="325885"/>
                          </a:solidFill>
                        </a:rPr>
                        <a:t>000</a:t>
                      </a:r>
                    </a:p>
                  </a:txBody>
                  <a:tcPr>
                    <a:solidFill>
                      <a:srgbClr val="300A24"/>
                    </a:solidFill>
                  </a:tcPr>
                </a:tc>
                <a:extLst>
                  <a:ext uri="{0D108BD9-81ED-4DB2-BD59-A6C34878D82A}">
                    <a16:rowId xmlns:a16="http://schemas.microsoft.com/office/drawing/2014/main" val="3400118553"/>
                  </a:ext>
                </a:extLst>
              </a:tr>
            </a:tbl>
          </a:graphicData>
        </a:graphic>
      </p:graphicFrame>
    </p:spTree>
    <p:extLst>
      <p:ext uri="{BB962C8B-B14F-4D97-AF65-F5344CB8AC3E}">
        <p14:creationId xmlns:p14="http://schemas.microsoft.com/office/powerpoint/2010/main" val="2029190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3E174092-82D3-44E0-8948-4096232ED0A7}"/>
              </a:ext>
            </a:extLst>
          </p:cNvPr>
          <p:cNvSpPr>
            <a:spLocks noGrp="1"/>
          </p:cNvSpPr>
          <p:nvPr>
            <p:ph type="title"/>
          </p:nvPr>
        </p:nvSpPr>
        <p:spPr>
          <a:xfrm>
            <a:off x="550864" y="549276"/>
            <a:ext cx="3565524" cy="1362856"/>
          </a:xfrm>
        </p:spPr>
        <p:txBody>
          <a:bodyPr wrap="square" anchor="b">
            <a:normAutofit/>
          </a:bodyPr>
          <a:lstStyle/>
          <a:p>
            <a:r>
              <a:rPr lang="en-US" dirty="0"/>
              <a:t>Create a shell script</a:t>
            </a:r>
          </a:p>
        </p:txBody>
      </p:sp>
      <p:grpSp>
        <p:nvGrpSpPr>
          <p:cNvPr id="14" name="Group 13">
            <a:extLst>
              <a:ext uri="{FF2B5EF4-FFF2-40B4-BE49-F238E27FC236}">
                <a16:creationId xmlns:a16="http://schemas.microsoft.com/office/drawing/2014/main" id="{9F2D4ED5-DC78-4C88-97AA-483206C53E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70793" y="0"/>
            <a:ext cx="1468514" cy="1521012"/>
            <a:chOff x="5236793" y="2432482"/>
            <a:chExt cx="1468514" cy="1521012"/>
          </a:xfrm>
        </p:grpSpPr>
        <p:sp>
          <p:nvSpPr>
            <p:cNvPr id="15" name="Freeform 5">
              <a:extLst>
                <a:ext uri="{FF2B5EF4-FFF2-40B4-BE49-F238E27FC236}">
                  <a16:creationId xmlns:a16="http://schemas.microsoft.com/office/drawing/2014/main" id="{0DE0B65A-4839-40B2-BA92-1464FEADBA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463135" y="2432482"/>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Freeform 6">
              <a:extLst>
                <a:ext uri="{FF2B5EF4-FFF2-40B4-BE49-F238E27FC236}">
                  <a16:creationId xmlns:a16="http://schemas.microsoft.com/office/drawing/2014/main" id="{842A0A68-39DD-4DA7-BAD5-63B9C13987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36793" y="2566400"/>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 name="Freeform 8">
              <a:extLst>
                <a:ext uri="{FF2B5EF4-FFF2-40B4-BE49-F238E27FC236}">
                  <a16:creationId xmlns:a16="http://schemas.microsoft.com/office/drawing/2014/main" id="{21A69E50-7E10-45C3-B4F2-19DBA77484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765469" y="2876944"/>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9" name="Oval 18">
            <a:extLst>
              <a:ext uri="{FF2B5EF4-FFF2-40B4-BE49-F238E27FC236}">
                <a16:creationId xmlns:a16="http://schemas.microsoft.com/office/drawing/2014/main" id="{D166A8AB-8924-421C-BCED-B54DBC405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7897" y="5497189"/>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 name="Content Placeholder 4">
            <a:extLst>
              <a:ext uri="{FF2B5EF4-FFF2-40B4-BE49-F238E27FC236}">
                <a16:creationId xmlns:a16="http://schemas.microsoft.com/office/drawing/2014/main" id="{B4BC9E62-0F5B-4503-A2F2-3BCE99FCA112}"/>
              </a:ext>
            </a:extLst>
          </p:cNvPr>
          <p:cNvSpPr>
            <a:spLocks noGrp="1"/>
          </p:cNvSpPr>
          <p:nvPr>
            <p:ph idx="1"/>
          </p:nvPr>
        </p:nvSpPr>
        <p:spPr>
          <a:xfrm>
            <a:off x="550863" y="1912132"/>
            <a:ext cx="3565525" cy="4180693"/>
          </a:xfrm>
        </p:spPr>
        <p:txBody>
          <a:bodyPr anchor="t">
            <a:normAutofit/>
          </a:bodyPr>
          <a:lstStyle/>
          <a:p>
            <a:pPr marL="0" indent="0" algn="ctr">
              <a:buNone/>
            </a:pPr>
            <a:r>
              <a:rPr lang="en-US" dirty="0"/>
              <a:t>“nano”  (creates a shell script)</a:t>
            </a:r>
          </a:p>
          <a:p>
            <a:r>
              <a:rPr lang="en-US" sz="1600" dirty="0"/>
              <a:t>To create a shell script you will create a file using an editor. In this case we will be using nano and following the command with the title.</a:t>
            </a:r>
          </a:p>
          <a:p>
            <a:pPr lvl="1"/>
            <a:r>
              <a:rPr lang="en-US" sz="1600" dirty="0"/>
              <a:t>nano todolist</a:t>
            </a:r>
          </a:p>
          <a:p>
            <a:endParaRPr lang="en-US" sz="1600" dirty="0"/>
          </a:p>
        </p:txBody>
      </p:sp>
      <p:pic>
        <p:nvPicPr>
          <p:cNvPr id="2" name="Picture 1">
            <a:extLst>
              <a:ext uri="{FF2B5EF4-FFF2-40B4-BE49-F238E27FC236}">
                <a16:creationId xmlns:a16="http://schemas.microsoft.com/office/drawing/2014/main" id="{1F4926F5-DF11-45A0-9C9B-04613C71C524}"/>
              </a:ext>
            </a:extLst>
          </p:cNvPr>
          <p:cNvPicPr>
            <a:picLocks noChangeAspect="1"/>
          </p:cNvPicPr>
          <p:nvPr/>
        </p:nvPicPr>
        <p:blipFill>
          <a:blip r:embed="rId2"/>
          <a:stretch>
            <a:fillRect/>
          </a:stretch>
        </p:blipFill>
        <p:spPr>
          <a:xfrm>
            <a:off x="4609075" y="672193"/>
            <a:ext cx="7090237" cy="5548110"/>
          </a:xfrm>
          <a:custGeom>
            <a:avLst/>
            <a:gdLst/>
            <a:ahLst/>
            <a:cxnLst/>
            <a:rect l="l" t="t" r="r" b="b"/>
            <a:pathLst>
              <a:path w="7090237" h="5759451">
                <a:moveTo>
                  <a:pt x="0" y="0"/>
                </a:moveTo>
                <a:lnTo>
                  <a:pt x="7090237" y="0"/>
                </a:lnTo>
                <a:lnTo>
                  <a:pt x="7090237" y="5759451"/>
                </a:lnTo>
                <a:lnTo>
                  <a:pt x="0" y="5759451"/>
                </a:lnTo>
                <a:close/>
              </a:path>
            </a:pathLst>
          </a:custGeom>
          <a:solidFill>
            <a:srgbClr val="325885"/>
          </a:solidFill>
          <a:ln>
            <a:solidFill>
              <a:srgbClr val="3E461E"/>
            </a:solidFill>
          </a:ln>
        </p:spPr>
      </p:pic>
    </p:spTree>
    <p:extLst>
      <p:ext uri="{BB962C8B-B14F-4D97-AF65-F5344CB8AC3E}">
        <p14:creationId xmlns:p14="http://schemas.microsoft.com/office/powerpoint/2010/main" val="2268870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3E174092-82D3-44E0-8948-4096232ED0A7}"/>
              </a:ext>
            </a:extLst>
          </p:cNvPr>
          <p:cNvSpPr>
            <a:spLocks noGrp="1"/>
          </p:cNvSpPr>
          <p:nvPr>
            <p:ph type="title"/>
          </p:nvPr>
        </p:nvSpPr>
        <p:spPr>
          <a:xfrm>
            <a:off x="550864" y="549275"/>
            <a:ext cx="3565524" cy="1997855"/>
          </a:xfrm>
        </p:spPr>
        <p:txBody>
          <a:bodyPr wrap="square" anchor="b">
            <a:normAutofit/>
          </a:bodyPr>
          <a:lstStyle/>
          <a:p>
            <a:r>
              <a:rPr lang="en-US" dirty="0"/>
              <a:t>Change script file permissions</a:t>
            </a:r>
          </a:p>
        </p:txBody>
      </p:sp>
      <p:grpSp>
        <p:nvGrpSpPr>
          <p:cNvPr id="14" name="Group 13">
            <a:extLst>
              <a:ext uri="{FF2B5EF4-FFF2-40B4-BE49-F238E27FC236}">
                <a16:creationId xmlns:a16="http://schemas.microsoft.com/office/drawing/2014/main" id="{9F2D4ED5-DC78-4C88-97AA-483206C53E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70793" y="0"/>
            <a:ext cx="1468514" cy="1521012"/>
            <a:chOff x="5236793" y="2432482"/>
            <a:chExt cx="1468514" cy="1521012"/>
          </a:xfrm>
        </p:grpSpPr>
        <p:sp>
          <p:nvSpPr>
            <p:cNvPr id="15" name="Freeform 5">
              <a:extLst>
                <a:ext uri="{FF2B5EF4-FFF2-40B4-BE49-F238E27FC236}">
                  <a16:creationId xmlns:a16="http://schemas.microsoft.com/office/drawing/2014/main" id="{0DE0B65A-4839-40B2-BA92-1464FEADBA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463135" y="2432482"/>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Freeform 6">
              <a:extLst>
                <a:ext uri="{FF2B5EF4-FFF2-40B4-BE49-F238E27FC236}">
                  <a16:creationId xmlns:a16="http://schemas.microsoft.com/office/drawing/2014/main" id="{842A0A68-39DD-4DA7-BAD5-63B9C13987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36793" y="2566400"/>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 name="Freeform 8">
              <a:extLst>
                <a:ext uri="{FF2B5EF4-FFF2-40B4-BE49-F238E27FC236}">
                  <a16:creationId xmlns:a16="http://schemas.microsoft.com/office/drawing/2014/main" id="{21A69E50-7E10-45C3-B4F2-19DBA77484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765469" y="2876944"/>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9" name="Oval 18">
            <a:extLst>
              <a:ext uri="{FF2B5EF4-FFF2-40B4-BE49-F238E27FC236}">
                <a16:creationId xmlns:a16="http://schemas.microsoft.com/office/drawing/2014/main" id="{D166A8AB-8924-421C-BCED-B54DBC405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7897" y="5497189"/>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Content Placeholder 2">
            <a:extLst>
              <a:ext uri="{FF2B5EF4-FFF2-40B4-BE49-F238E27FC236}">
                <a16:creationId xmlns:a16="http://schemas.microsoft.com/office/drawing/2014/main" id="{A7350223-3030-4ECF-9092-3489F590FB22}"/>
              </a:ext>
            </a:extLst>
          </p:cNvPr>
          <p:cNvSpPr>
            <a:spLocks noGrp="1"/>
          </p:cNvSpPr>
          <p:nvPr>
            <p:ph idx="1"/>
          </p:nvPr>
        </p:nvSpPr>
        <p:spPr>
          <a:xfrm>
            <a:off x="550863" y="2677306"/>
            <a:ext cx="3565525" cy="3525749"/>
          </a:xfrm>
        </p:spPr>
        <p:txBody>
          <a:bodyPr numCol="1" anchor="t">
            <a:noAutofit/>
          </a:bodyPr>
          <a:lstStyle/>
          <a:p>
            <a:pPr marL="0" indent="0" algn="ctr">
              <a:lnSpc>
                <a:spcPct val="100000"/>
              </a:lnSpc>
              <a:buNone/>
            </a:pPr>
            <a:r>
              <a:rPr lang="en-US" dirty="0"/>
              <a:t>“chmod” (change file permission)</a:t>
            </a:r>
          </a:p>
          <a:p>
            <a:pPr>
              <a:lnSpc>
                <a:spcPct val="100000"/>
              </a:lnSpc>
            </a:pPr>
            <a:r>
              <a:rPr lang="en-US" sz="1400" dirty="0"/>
              <a:t>To change the script permissions so that the owner will have rwx,  and the group and others will have xr enter:</a:t>
            </a:r>
          </a:p>
          <a:p>
            <a:pPr lvl="1">
              <a:lnSpc>
                <a:spcPct val="100000"/>
              </a:lnSpc>
            </a:pPr>
            <a:r>
              <a:rPr lang="en-US" dirty="0"/>
              <a:t>chmod 755 todolist</a:t>
            </a:r>
          </a:p>
          <a:p>
            <a:pPr lvl="2">
              <a:lnSpc>
                <a:spcPct val="100000"/>
              </a:lnSpc>
            </a:pPr>
            <a:r>
              <a:rPr lang="en-US" dirty="0"/>
              <a:t>Please refer to the table in slide 10 for permissions table guide. </a:t>
            </a:r>
          </a:p>
          <a:p>
            <a:pPr>
              <a:lnSpc>
                <a:spcPct val="100000"/>
              </a:lnSpc>
            </a:pPr>
            <a:r>
              <a:rPr lang="en-US" sz="1400" dirty="0"/>
              <a:t>To verify file permissions, use the long list command.</a:t>
            </a:r>
          </a:p>
          <a:p>
            <a:pPr lvl="1">
              <a:lnSpc>
                <a:spcPct val="100000"/>
              </a:lnSpc>
            </a:pPr>
            <a:r>
              <a:rPr lang="en-US" dirty="0"/>
              <a:t>ls -l </a:t>
            </a:r>
          </a:p>
          <a:p>
            <a:pPr>
              <a:lnSpc>
                <a:spcPct val="100000"/>
              </a:lnSpc>
            </a:pPr>
            <a:endParaRPr lang="en-US" sz="1400" dirty="0"/>
          </a:p>
        </p:txBody>
      </p:sp>
      <p:pic>
        <p:nvPicPr>
          <p:cNvPr id="4" name="Picture 3" descr="Graphical user interface, text&#10;&#10;Description automatically generated">
            <a:extLst>
              <a:ext uri="{FF2B5EF4-FFF2-40B4-BE49-F238E27FC236}">
                <a16:creationId xmlns:a16="http://schemas.microsoft.com/office/drawing/2014/main" id="{3E5AE418-DE1B-45D6-8615-847F5D4DA3D5}"/>
              </a:ext>
            </a:extLst>
          </p:cNvPr>
          <p:cNvPicPr>
            <a:picLocks noChangeAspect="1"/>
          </p:cNvPicPr>
          <p:nvPr/>
        </p:nvPicPr>
        <p:blipFill>
          <a:blip r:embed="rId2"/>
          <a:stretch>
            <a:fillRect/>
          </a:stretch>
        </p:blipFill>
        <p:spPr>
          <a:xfrm>
            <a:off x="4550900" y="654945"/>
            <a:ext cx="7090237" cy="5548110"/>
          </a:xfrm>
          <a:custGeom>
            <a:avLst/>
            <a:gdLst/>
            <a:ahLst/>
            <a:cxnLst/>
            <a:rect l="l" t="t" r="r" b="b"/>
            <a:pathLst>
              <a:path w="7090237" h="5759451">
                <a:moveTo>
                  <a:pt x="0" y="0"/>
                </a:moveTo>
                <a:lnTo>
                  <a:pt x="7090237" y="0"/>
                </a:lnTo>
                <a:lnTo>
                  <a:pt x="7090237" y="5759451"/>
                </a:lnTo>
                <a:lnTo>
                  <a:pt x="0" y="5759451"/>
                </a:lnTo>
                <a:close/>
              </a:path>
            </a:pathLst>
          </a:custGeom>
        </p:spPr>
      </p:pic>
    </p:spTree>
    <p:extLst>
      <p:ext uri="{BB962C8B-B14F-4D97-AF65-F5344CB8AC3E}">
        <p14:creationId xmlns:p14="http://schemas.microsoft.com/office/powerpoint/2010/main" val="223703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3E174092-82D3-44E0-8948-4096232ED0A7}"/>
              </a:ext>
            </a:extLst>
          </p:cNvPr>
          <p:cNvSpPr>
            <a:spLocks noGrp="1"/>
          </p:cNvSpPr>
          <p:nvPr>
            <p:ph type="title"/>
          </p:nvPr>
        </p:nvSpPr>
        <p:spPr>
          <a:xfrm>
            <a:off x="550863" y="549275"/>
            <a:ext cx="4500562" cy="1562959"/>
          </a:xfrm>
        </p:spPr>
        <p:txBody>
          <a:bodyPr wrap="square" anchor="t">
            <a:normAutofit/>
          </a:bodyPr>
          <a:lstStyle/>
          <a:p>
            <a:r>
              <a:rPr lang="en-US" dirty="0"/>
              <a:t>Set the PATH variable</a:t>
            </a:r>
          </a:p>
        </p:txBody>
      </p:sp>
      <p:grpSp>
        <p:nvGrpSpPr>
          <p:cNvPr id="14" name="Group 13">
            <a:extLst>
              <a:ext uri="{FF2B5EF4-FFF2-40B4-BE49-F238E27FC236}">
                <a16:creationId xmlns:a16="http://schemas.microsoft.com/office/drawing/2014/main" id="{F4BF4F49-03E6-41CC-AF55-AD65DEBF06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07237" y="1292637"/>
            <a:ext cx="667800" cy="631474"/>
            <a:chOff x="8069541" y="1262702"/>
            <a:chExt cx="667800" cy="631474"/>
          </a:xfrm>
        </p:grpSpPr>
        <p:sp>
          <p:nvSpPr>
            <p:cNvPr id="15" name="Freeform: Shape 14">
              <a:extLst>
                <a:ext uri="{FF2B5EF4-FFF2-40B4-BE49-F238E27FC236}">
                  <a16:creationId xmlns:a16="http://schemas.microsoft.com/office/drawing/2014/main" id="{DC1EDB74-7A6D-4D1E-B5BB-49E885D8D94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8069541" y="1262702"/>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127000" dist="50800" dir="42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Oval 15">
              <a:extLst>
                <a:ext uri="{FF2B5EF4-FFF2-40B4-BE49-F238E27FC236}">
                  <a16:creationId xmlns:a16="http://schemas.microsoft.com/office/drawing/2014/main" id="{54C11E97-305F-4D2F-B5FE-DE0ECD6BED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32341" y="1436239"/>
              <a:ext cx="270000" cy="54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3" name="Content Placeholder 2">
            <a:extLst>
              <a:ext uri="{FF2B5EF4-FFF2-40B4-BE49-F238E27FC236}">
                <a16:creationId xmlns:a16="http://schemas.microsoft.com/office/drawing/2014/main" id="{A7350223-3030-4ECF-9092-3489F590FB22}"/>
              </a:ext>
            </a:extLst>
          </p:cNvPr>
          <p:cNvSpPr>
            <a:spLocks noGrp="1"/>
          </p:cNvSpPr>
          <p:nvPr>
            <p:ph idx="1"/>
          </p:nvPr>
        </p:nvSpPr>
        <p:spPr>
          <a:xfrm>
            <a:off x="5267325" y="549275"/>
            <a:ext cx="6373813" cy="3094965"/>
          </a:xfrm>
        </p:spPr>
        <p:txBody>
          <a:bodyPr numCol="1" anchor="t">
            <a:normAutofit/>
          </a:bodyPr>
          <a:lstStyle/>
          <a:p>
            <a:pPr marL="0" indent="0" algn="ctr">
              <a:buNone/>
            </a:pPr>
            <a:r>
              <a:rPr lang="en-US" sz="2200" dirty="0"/>
              <a:t>“PATH=$PATH” (sets a new PATH variable)</a:t>
            </a:r>
          </a:p>
          <a:p>
            <a:r>
              <a:rPr lang="en-US" sz="2200" dirty="0"/>
              <a:t>To display current directories, enter:</a:t>
            </a:r>
          </a:p>
          <a:p>
            <a:pPr lvl="1"/>
            <a:r>
              <a:rPr lang="en-US" sz="1600" dirty="0"/>
              <a:t>Echo $PATH</a:t>
            </a:r>
          </a:p>
          <a:p>
            <a:r>
              <a:rPr lang="en-US" sz="2200" dirty="0"/>
              <a:t>To add your home directory where your “todolist” script is located as a PATH variable enter:</a:t>
            </a:r>
          </a:p>
          <a:p>
            <a:pPr lvl="1"/>
            <a:r>
              <a:rPr lang="en-US" sz="1600" dirty="0"/>
              <a:t>PATH=$PATH:/home/student</a:t>
            </a:r>
          </a:p>
        </p:txBody>
      </p:sp>
      <p:grpSp>
        <p:nvGrpSpPr>
          <p:cNvPr id="18" name="Group 17">
            <a:extLst>
              <a:ext uri="{FF2B5EF4-FFF2-40B4-BE49-F238E27FC236}">
                <a16:creationId xmlns:a16="http://schemas.microsoft.com/office/drawing/2014/main" id="{DA51DAFE-3CF2-44EC-B173-C51A298666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0862" y="2227091"/>
            <a:ext cx="1343549" cy="1980000"/>
            <a:chOff x="10157513" y="3767025"/>
            <a:chExt cx="1343549" cy="1980000"/>
          </a:xfrm>
        </p:grpSpPr>
        <p:sp>
          <p:nvSpPr>
            <p:cNvPr id="19" name="Freeform: Shape 18">
              <a:extLst>
                <a:ext uri="{FF2B5EF4-FFF2-40B4-BE49-F238E27FC236}">
                  <a16:creationId xmlns:a16="http://schemas.microsoft.com/office/drawing/2014/main" id="{3063301B-41B6-4FE1-B94D-CF323DEE8D8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9700806" y="4356548"/>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20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Freeform: Shape 19">
              <a:extLst>
                <a:ext uri="{FF2B5EF4-FFF2-40B4-BE49-F238E27FC236}">
                  <a16:creationId xmlns:a16="http://schemas.microsoft.com/office/drawing/2014/main" id="{3EC698B9-63DB-4BC1-9F0D-4E46583B703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9751989" y="4268631"/>
              <a:ext cx="1853969" cy="1042921"/>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Oval 20">
              <a:extLst>
                <a:ext uri="{FF2B5EF4-FFF2-40B4-BE49-F238E27FC236}">
                  <a16:creationId xmlns:a16="http://schemas.microsoft.com/office/drawing/2014/main" id="{E0CEC20B-5710-4F96-B241-1656BCFA58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00000">
              <a:off x="11393964" y="4748050"/>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Oval 21">
              <a:extLst>
                <a:ext uri="{FF2B5EF4-FFF2-40B4-BE49-F238E27FC236}">
                  <a16:creationId xmlns:a16="http://schemas.microsoft.com/office/drawing/2014/main" id="{0D00330D-9E5D-4427-87AC-50CF270186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00000">
              <a:off x="10412937" y="3767025"/>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2" name="Picture 1">
            <a:extLst>
              <a:ext uri="{FF2B5EF4-FFF2-40B4-BE49-F238E27FC236}">
                <a16:creationId xmlns:a16="http://schemas.microsoft.com/office/drawing/2014/main" id="{07545390-2073-47C6-93F7-9E0EC01165FC}"/>
              </a:ext>
            </a:extLst>
          </p:cNvPr>
          <p:cNvPicPr>
            <a:picLocks noChangeAspect="1"/>
          </p:cNvPicPr>
          <p:nvPr/>
        </p:nvPicPr>
        <p:blipFill>
          <a:blip r:embed="rId2"/>
          <a:stretch>
            <a:fillRect/>
          </a:stretch>
        </p:blipFill>
        <p:spPr>
          <a:xfrm>
            <a:off x="37923" y="3683574"/>
            <a:ext cx="12192000" cy="3085547"/>
          </a:xfrm>
          <a:custGeom>
            <a:avLst/>
            <a:gdLst/>
            <a:ahLst/>
            <a:cxnLst/>
            <a:rect l="l" t="t" r="r" b="b"/>
            <a:pathLst>
              <a:path w="12192000" h="3647216">
                <a:moveTo>
                  <a:pt x="0" y="0"/>
                </a:moveTo>
                <a:lnTo>
                  <a:pt x="12192000" y="0"/>
                </a:lnTo>
                <a:lnTo>
                  <a:pt x="12192000" y="3647216"/>
                </a:lnTo>
                <a:lnTo>
                  <a:pt x="0" y="3647216"/>
                </a:lnTo>
                <a:close/>
              </a:path>
            </a:pathLst>
          </a:custGeom>
        </p:spPr>
      </p:pic>
    </p:spTree>
    <p:extLst>
      <p:ext uri="{BB962C8B-B14F-4D97-AF65-F5344CB8AC3E}">
        <p14:creationId xmlns:p14="http://schemas.microsoft.com/office/powerpoint/2010/main" val="1490022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5" name="Group 14">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6" name="Freeform: Shape 15">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Oval 17">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1" name="Rectangle 20">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8A00A08-E4E6-4184-B484-E0E034072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171" y="13882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5" name="Group 24">
            <a:extLst>
              <a:ext uri="{FF2B5EF4-FFF2-40B4-BE49-F238E27FC236}">
                <a16:creationId xmlns:a16="http://schemas.microsoft.com/office/drawing/2014/main" id="{0780E404-3121-4F33-AF2D-65F659A97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7675" y="288981"/>
            <a:ext cx="1262947" cy="1335600"/>
            <a:chOff x="2678417" y="2427951"/>
            <a:chExt cx="1262947" cy="1335600"/>
          </a:xfrm>
        </p:grpSpPr>
        <p:sp>
          <p:nvSpPr>
            <p:cNvPr id="26" name="Freeform: Shape 25">
              <a:extLst>
                <a:ext uri="{FF2B5EF4-FFF2-40B4-BE49-F238E27FC236}">
                  <a16:creationId xmlns:a16="http://schemas.microsoft.com/office/drawing/2014/main" id="{2339341D-8322-49F1-91DA-6D115CCAE7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Oval 26">
              <a:extLst>
                <a:ext uri="{FF2B5EF4-FFF2-40B4-BE49-F238E27FC236}">
                  <a16:creationId xmlns:a16="http://schemas.microsoft.com/office/drawing/2014/main" id="{7EB9DB0E-3B0E-411A-9274-448D565CA4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35569C5A-77BE-47F0-96DC-2140C1F3B585}"/>
              </a:ext>
            </a:extLst>
          </p:cNvPr>
          <p:cNvSpPr>
            <a:spLocks noGrp="1"/>
          </p:cNvSpPr>
          <p:nvPr>
            <p:ph type="title"/>
          </p:nvPr>
        </p:nvSpPr>
        <p:spPr>
          <a:xfrm>
            <a:off x="550864" y="285004"/>
            <a:ext cx="3565524" cy="2428652"/>
          </a:xfrm>
        </p:spPr>
        <p:txBody>
          <a:bodyPr vert="horz" wrap="square" lIns="0" tIns="0" rIns="0" bIns="0" rtlCol="0" anchor="b" anchorCtr="0">
            <a:normAutofit fontScale="90000"/>
          </a:bodyPr>
          <a:lstStyle/>
          <a:p>
            <a:pPr>
              <a:lnSpc>
                <a:spcPct val="100000"/>
              </a:lnSpc>
            </a:pPr>
            <a:r>
              <a:rPr lang="en-US" sz="4400" dirty="0"/>
              <a:t>Make the PATH variable permanent</a:t>
            </a:r>
            <a:br>
              <a:rPr lang="en-US" sz="4400" dirty="0"/>
            </a:br>
            <a:endParaRPr lang="en-US" sz="4400" dirty="0"/>
          </a:p>
        </p:txBody>
      </p:sp>
      <p:grpSp>
        <p:nvGrpSpPr>
          <p:cNvPr id="29" name="Group 28">
            <a:extLst>
              <a:ext uri="{FF2B5EF4-FFF2-40B4-BE49-F238E27FC236}">
                <a16:creationId xmlns:a16="http://schemas.microsoft.com/office/drawing/2014/main" id="{4B158E9A-DBF4-4AA7-B6B7-8C8EB2FBD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25249" y="5435090"/>
            <a:ext cx="762805" cy="734873"/>
            <a:chOff x="7950336" y="1300590"/>
            <a:chExt cx="762805" cy="734873"/>
          </a:xfrm>
        </p:grpSpPr>
        <p:sp>
          <p:nvSpPr>
            <p:cNvPr id="30" name="Freeform 5">
              <a:extLst>
                <a:ext uri="{FF2B5EF4-FFF2-40B4-BE49-F238E27FC236}">
                  <a16:creationId xmlns:a16="http://schemas.microsoft.com/office/drawing/2014/main" id="{6150ACFD-AEC6-42A3-A5A7-E7AD6B13E0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20298" y="1428832"/>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0" scaled="0"/>
              <a:tileRect/>
            </a:gradFill>
            <a:ln>
              <a:noFill/>
            </a:ln>
            <a:effectLst>
              <a:innerShdw blurRad="254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Freeform 6">
              <a:extLst>
                <a:ext uri="{FF2B5EF4-FFF2-40B4-BE49-F238E27FC236}">
                  <a16:creationId xmlns:a16="http://schemas.microsoft.com/office/drawing/2014/main" id="{DB4D1217-FEB1-4D2A-80F4-C227B66D72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066503" y="1339815"/>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60000"/>
                  </a:schemeClr>
                </a:gs>
                <a:gs pos="100000">
                  <a:schemeClr val="accent1">
                    <a:lumMod val="60000"/>
                    <a:lumOff val="40000"/>
                  </a:schemeClr>
                </a:gs>
              </a:gsLst>
              <a:lin ang="180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Freeform 8">
              <a:extLst>
                <a:ext uri="{FF2B5EF4-FFF2-40B4-BE49-F238E27FC236}">
                  <a16:creationId xmlns:a16="http://schemas.microsoft.com/office/drawing/2014/main" id="{0BCA7138-22BA-4785-8B3D-9D45213E8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17173" y="1608753"/>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18000000" scaled="0"/>
              <a:tileRect/>
            </a:gradFill>
            <a:ln>
              <a:noFill/>
            </a:ln>
            <a:effectLst>
              <a:innerShdw blurRad="508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4" name="Content Placeholder 3" descr="Graphical user interface&#10;&#10;Description automatically generated">
            <a:extLst>
              <a:ext uri="{FF2B5EF4-FFF2-40B4-BE49-F238E27FC236}">
                <a16:creationId xmlns:a16="http://schemas.microsoft.com/office/drawing/2014/main" id="{F081DBAD-8808-4C57-97F5-CB0E076212D3}"/>
              </a:ext>
            </a:extLst>
          </p:cNvPr>
          <p:cNvPicPr>
            <a:picLocks noGrp="1" noChangeAspect="1"/>
          </p:cNvPicPr>
          <p:nvPr>
            <p:ph idx="1"/>
          </p:nvPr>
        </p:nvPicPr>
        <p:blipFill>
          <a:blip r:embed="rId2"/>
          <a:stretch>
            <a:fillRect/>
          </a:stretch>
        </p:blipFill>
        <p:spPr>
          <a:xfrm>
            <a:off x="5128698" y="665308"/>
            <a:ext cx="6908259" cy="5198464"/>
          </a:xfrm>
          <a:custGeom>
            <a:avLst/>
            <a:gdLst/>
            <a:ahLst/>
            <a:cxnLst/>
            <a:rect l="l" t="t" r="r" b="b"/>
            <a:pathLst>
              <a:path w="7345363" h="5761037">
                <a:moveTo>
                  <a:pt x="0" y="0"/>
                </a:moveTo>
                <a:lnTo>
                  <a:pt x="7345363" y="0"/>
                </a:lnTo>
                <a:lnTo>
                  <a:pt x="7345363" y="5761037"/>
                </a:lnTo>
                <a:lnTo>
                  <a:pt x="0" y="5761037"/>
                </a:lnTo>
                <a:close/>
              </a:path>
            </a:pathLst>
          </a:custGeom>
        </p:spPr>
      </p:pic>
      <p:sp>
        <p:nvSpPr>
          <p:cNvPr id="6" name="TextBox 5">
            <a:extLst>
              <a:ext uri="{FF2B5EF4-FFF2-40B4-BE49-F238E27FC236}">
                <a16:creationId xmlns:a16="http://schemas.microsoft.com/office/drawing/2014/main" id="{D2AA2675-9DA2-4587-A305-7DC5A1E87750}"/>
              </a:ext>
            </a:extLst>
          </p:cNvPr>
          <p:cNvSpPr txBox="1"/>
          <p:nvPr/>
        </p:nvSpPr>
        <p:spPr>
          <a:xfrm>
            <a:off x="155043" y="2208567"/>
            <a:ext cx="4968499" cy="3970318"/>
          </a:xfrm>
          <a:prstGeom prst="rect">
            <a:avLst/>
          </a:prstGeom>
          <a:noFill/>
        </p:spPr>
        <p:txBody>
          <a:bodyPr wrap="square" rtlCol="0">
            <a:spAutoFit/>
          </a:bodyPr>
          <a:lstStyle/>
          <a:p>
            <a:pPr algn="ctr"/>
            <a:r>
              <a:rPr lang="en-US" dirty="0"/>
              <a:t>“.</a:t>
            </a:r>
            <a:r>
              <a:rPr lang="en-US" dirty="0" err="1"/>
              <a:t>bashrc</a:t>
            </a:r>
            <a:r>
              <a:rPr lang="en-US" dirty="0"/>
              <a:t>” (hidden file running behind every terminal window)</a:t>
            </a:r>
          </a:p>
          <a:p>
            <a:pPr marL="285750" indent="-285750">
              <a:buFont typeface="Arial" panose="020B0604020202020204" pitchFamily="34" charset="0"/>
              <a:buChar char="•"/>
            </a:pPr>
            <a:r>
              <a:rPr lang="en-US" dirty="0"/>
              <a:t>To list the .</a:t>
            </a:r>
            <a:r>
              <a:rPr lang="en-US" dirty="0" err="1"/>
              <a:t>bashrc</a:t>
            </a:r>
            <a:r>
              <a:rPr lang="en-US" dirty="0"/>
              <a:t> file, enter:</a:t>
            </a:r>
          </a:p>
          <a:p>
            <a:pPr marL="742950" lvl="1" indent="-285750">
              <a:buFont typeface="Arial" panose="020B0604020202020204" pitchFamily="34" charset="0"/>
              <a:buChar char="•"/>
            </a:pPr>
            <a:r>
              <a:rPr lang="en-US" dirty="0"/>
              <a:t>ls -a .bash*</a:t>
            </a:r>
          </a:p>
          <a:p>
            <a:pPr marL="285750" indent="-285750">
              <a:buFont typeface="Arial" panose="020B0604020202020204" pitchFamily="34" charset="0"/>
              <a:buChar char="•"/>
            </a:pPr>
            <a:r>
              <a:rPr lang="en-US" dirty="0"/>
              <a:t>To make a copy of the file, enter:</a:t>
            </a:r>
          </a:p>
          <a:p>
            <a:pPr marL="742950" lvl="1" indent="-285750">
              <a:buFont typeface="Arial" panose="020B0604020202020204" pitchFamily="34" charset="0"/>
              <a:buChar char="•"/>
            </a:pPr>
            <a:r>
              <a:rPr lang="en-US" dirty="0"/>
              <a:t>Cp .</a:t>
            </a:r>
            <a:r>
              <a:rPr lang="en-US" dirty="0" err="1"/>
              <a:t>bashrc</a:t>
            </a:r>
            <a:r>
              <a:rPr lang="en-US" dirty="0"/>
              <a:t> .</a:t>
            </a:r>
            <a:r>
              <a:rPr lang="en-US" dirty="0" err="1"/>
              <a:t>bashrc.old</a:t>
            </a:r>
            <a:endParaRPr lang="en-US" dirty="0"/>
          </a:p>
          <a:p>
            <a:pPr marL="1200150" lvl="2" indent="-285750">
              <a:buFont typeface="Arial" panose="020B0604020202020204" pitchFamily="34" charset="0"/>
              <a:buChar char="•"/>
            </a:pPr>
            <a:r>
              <a:rPr lang="en-US" dirty="0"/>
              <a:t>Incase you need to reverse changes</a:t>
            </a:r>
          </a:p>
          <a:p>
            <a:pPr marL="285750" indent="-285750">
              <a:buFont typeface="Arial" panose="020B0604020202020204" pitchFamily="34" charset="0"/>
              <a:buChar char="•"/>
            </a:pPr>
            <a:r>
              <a:rPr lang="en-US" dirty="0"/>
              <a:t>To edit .</a:t>
            </a:r>
            <a:r>
              <a:rPr lang="en-US" dirty="0" err="1"/>
              <a:t>bashrc</a:t>
            </a:r>
            <a:r>
              <a:rPr lang="en-US" dirty="0"/>
              <a:t> enter:</a:t>
            </a:r>
          </a:p>
          <a:p>
            <a:pPr marL="742950" lvl="1" indent="-285750">
              <a:buFont typeface="Arial" panose="020B0604020202020204" pitchFamily="34" charset="0"/>
              <a:buChar char="•"/>
            </a:pPr>
            <a:r>
              <a:rPr lang="en-US" dirty="0"/>
              <a:t>Nano .</a:t>
            </a:r>
            <a:r>
              <a:rPr lang="en-US" dirty="0" err="1"/>
              <a:t>bashrc</a:t>
            </a:r>
            <a:endParaRPr lang="en-US" dirty="0"/>
          </a:p>
          <a:p>
            <a:pPr marL="285750" indent="-285750">
              <a:buFont typeface="Arial" panose="020B0604020202020204" pitchFamily="34" charset="0"/>
              <a:buChar char="•"/>
            </a:pPr>
            <a:r>
              <a:rPr lang="en-US" dirty="0"/>
              <a:t>To add your todolist as a permanent </a:t>
            </a:r>
            <a:r>
              <a:rPr lang="en-US" dirty="0" err="1"/>
              <a:t>varible</a:t>
            </a:r>
            <a:r>
              <a:rPr lang="en-US" dirty="0"/>
              <a:t>, enter:</a:t>
            </a:r>
          </a:p>
          <a:p>
            <a:pPr marL="742950" lvl="1" indent="-285750">
              <a:buFont typeface="Arial" panose="020B0604020202020204" pitchFamily="34" charset="0"/>
              <a:buChar char="•"/>
            </a:pPr>
            <a:r>
              <a:rPr lang="en-US" dirty="0"/>
              <a:t>Export PATH=$PATH:/home/student</a:t>
            </a:r>
          </a:p>
          <a:p>
            <a:pPr marL="285750" indent="-285750">
              <a:buFont typeface="Arial" panose="020B0604020202020204" pitchFamily="34" charset="0"/>
              <a:buChar char="•"/>
            </a:pPr>
            <a:r>
              <a:rPr lang="en-US" dirty="0"/>
              <a:t>To activate this PATH change, enter:</a:t>
            </a:r>
          </a:p>
          <a:p>
            <a:pPr marL="742950" lvl="1" indent="-285750">
              <a:buFont typeface="Arial" panose="020B0604020202020204" pitchFamily="34" charset="0"/>
              <a:buChar char="•"/>
            </a:pPr>
            <a:r>
              <a:rPr lang="en-US" dirty="0"/>
              <a:t>Source .</a:t>
            </a:r>
            <a:r>
              <a:rPr lang="en-US" dirty="0" err="1"/>
              <a:t>bashrc</a:t>
            </a:r>
            <a:endParaRPr lang="en-US" dirty="0"/>
          </a:p>
        </p:txBody>
      </p:sp>
    </p:spTree>
    <p:extLst>
      <p:ext uri="{BB962C8B-B14F-4D97-AF65-F5344CB8AC3E}">
        <p14:creationId xmlns:p14="http://schemas.microsoft.com/office/powerpoint/2010/main" val="1768338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5437187" cy="2986234"/>
          </a:xfrm>
        </p:spPr>
        <p:txBody>
          <a:bodyPr vert="horz" wrap="square" lIns="0" tIns="0" rIns="0" bIns="0" rtlCol="0" anchor="b" anchorCtr="0">
            <a:normAutofit/>
          </a:bodyPr>
          <a:lstStyle/>
          <a:p>
            <a:pPr>
              <a:lnSpc>
                <a:spcPct val="100000"/>
              </a:lnSpc>
            </a:pPr>
            <a:r>
              <a:rPr lang="en-US" sz="6400" kern="1200" dirty="0">
                <a:solidFill>
                  <a:schemeClr val="tx1"/>
                </a:solidFill>
                <a:latin typeface="+mj-lt"/>
                <a:ea typeface="+mj-ea"/>
                <a:cs typeface="+mj-cs"/>
              </a:rPr>
              <a:t>User and Group Management</a:t>
            </a: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50863" y="3827610"/>
            <a:ext cx="5437187" cy="2265216"/>
          </a:xfrm>
        </p:spPr>
        <p:txBody>
          <a:bodyPr vert="horz" wrap="square" lIns="0" tIns="0" rIns="0" bIns="0" rtlCol="0">
            <a:normAutofit/>
          </a:bodyPr>
          <a:lstStyle/>
          <a:p>
            <a:pPr marL="57150" indent="-285750" algn="l" rtl="0" eaLnBrk="1" fontAlgn="t" latinLnBrk="0" hangingPunct="1">
              <a:spcBef>
                <a:spcPts val="0"/>
              </a:spcBef>
              <a:spcAft>
                <a:spcPts val="0"/>
              </a:spcAft>
              <a:buFont typeface="Wingdings" panose="05000000000000000000" pitchFamily="2" charset="2"/>
              <a:buChar char="v"/>
            </a:pPr>
            <a:r>
              <a:rPr lang="en-US" sz="1400" i="0" u="none" strike="noStrike" kern="1200" dirty="0">
                <a:solidFill>
                  <a:schemeClr val="tx1"/>
                </a:solidFill>
                <a:effectLst/>
              </a:rPr>
              <a:t>Navigating user and group management</a:t>
            </a:r>
          </a:p>
          <a:p>
            <a:pPr marL="57150" indent="-285750" algn="l" rtl="0" eaLnBrk="1" fontAlgn="t" latinLnBrk="0" hangingPunct="1">
              <a:spcBef>
                <a:spcPts val="0"/>
              </a:spcBef>
              <a:spcAft>
                <a:spcPts val="0"/>
              </a:spcAft>
              <a:buFont typeface="Wingdings" panose="05000000000000000000" pitchFamily="2" charset="2"/>
              <a:buChar char="v"/>
            </a:pPr>
            <a:r>
              <a:rPr lang="en-US" sz="1400" i="0" u="none" strike="noStrike" kern="1200" dirty="0">
                <a:solidFill>
                  <a:schemeClr val="tx1"/>
                </a:solidFill>
                <a:effectLst/>
              </a:rPr>
              <a:t>Add users and groups in CLI</a:t>
            </a:r>
            <a:endParaRPr lang="en-US" sz="1600" i="0" u="none" strike="noStrike" dirty="0">
              <a:solidFill>
                <a:schemeClr val="tx1"/>
              </a:solidFill>
              <a:effectLst/>
            </a:endParaRPr>
          </a:p>
          <a:p>
            <a:pPr marL="57150" indent="-285750" algn="l" rtl="0" eaLnBrk="1" fontAlgn="t" latinLnBrk="0" hangingPunct="1">
              <a:spcBef>
                <a:spcPts val="0"/>
              </a:spcBef>
              <a:spcAft>
                <a:spcPts val="0"/>
              </a:spcAft>
              <a:buFont typeface="Wingdings" panose="05000000000000000000" pitchFamily="2" charset="2"/>
              <a:buChar char="v"/>
            </a:pPr>
            <a:r>
              <a:rPr lang="en-US" sz="1400" i="0" u="none" strike="noStrike" kern="1200" dirty="0">
                <a:solidFill>
                  <a:schemeClr val="tx1"/>
                </a:solidFill>
                <a:effectLst/>
              </a:rPr>
              <a:t>Test user and group settings</a:t>
            </a:r>
            <a:endParaRPr lang="en-US" sz="1600" i="0" u="none" strike="noStrike" dirty="0">
              <a:solidFill>
                <a:schemeClr val="tx1"/>
              </a:solidFill>
              <a:effectLst/>
            </a:endParaRPr>
          </a:p>
          <a:p>
            <a:pPr marL="57150" indent="-285750" algn="l" rtl="0" eaLnBrk="1" fontAlgn="t" latinLnBrk="0" hangingPunct="1">
              <a:spcBef>
                <a:spcPts val="0"/>
              </a:spcBef>
              <a:spcAft>
                <a:spcPts val="0"/>
              </a:spcAft>
              <a:buFont typeface="Wingdings" panose="05000000000000000000" pitchFamily="2" charset="2"/>
              <a:buChar char="v"/>
            </a:pPr>
            <a:r>
              <a:rPr lang="en-US" sz="1400" i="0" u="none" strike="noStrike" kern="1200" dirty="0">
                <a:solidFill>
                  <a:schemeClr val="tx1"/>
                </a:solidFill>
                <a:effectLst/>
              </a:rPr>
              <a:t>Add users in GUI</a:t>
            </a:r>
            <a:endParaRPr lang="en-US" sz="1600" i="0" u="none" strike="noStrike" dirty="0">
              <a:solidFill>
                <a:schemeClr val="tx1"/>
              </a:solidFill>
              <a:effectLst/>
            </a:endParaRPr>
          </a:p>
          <a:p>
            <a:pPr marL="57150" indent="-285750" algn="l" rtl="0" eaLnBrk="1" fontAlgn="t" latinLnBrk="0" hangingPunct="1">
              <a:spcBef>
                <a:spcPts val="0"/>
              </a:spcBef>
              <a:spcAft>
                <a:spcPts val="0"/>
              </a:spcAft>
              <a:buFont typeface="Wingdings" panose="05000000000000000000" pitchFamily="2" charset="2"/>
              <a:buChar char="v"/>
            </a:pPr>
            <a:r>
              <a:rPr lang="en-US" sz="1400" i="0" u="none" strike="noStrike" kern="1200" dirty="0">
                <a:solidFill>
                  <a:schemeClr val="tx1"/>
                </a:solidFill>
                <a:effectLst/>
              </a:rPr>
              <a:t>Remove users and groups</a:t>
            </a:r>
            <a:endParaRPr lang="en-US" sz="1600" i="0" u="none" strike="noStrike" dirty="0">
              <a:solidFill>
                <a:schemeClr val="tx1"/>
              </a:solidFill>
              <a:effectLst/>
            </a:endParaRPr>
          </a:p>
          <a:p>
            <a:pPr marL="57150" indent="-285750" algn="l" rtl="0" eaLnBrk="1" fontAlgn="t" latinLnBrk="0" hangingPunct="1">
              <a:spcBef>
                <a:spcPts val="0"/>
              </a:spcBef>
              <a:spcAft>
                <a:spcPts val="0"/>
              </a:spcAft>
              <a:buFont typeface="Wingdings" panose="05000000000000000000" pitchFamily="2" charset="2"/>
              <a:buChar char="v"/>
            </a:pPr>
            <a:endParaRPr lang="en-US" sz="1400" b="0" i="0" u="none" strike="noStrike" dirty="0">
              <a:effectLst/>
              <a:latin typeface="Arial" panose="020B0604020202020204" pitchFamily="34" charset="0"/>
            </a:endParaRPr>
          </a:p>
        </p:txBody>
      </p:sp>
    </p:spTree>
    <p:extLst>
      <p:ext uri="{BB962C8B-B14F-4D97-AF65-F5344CB8AC3E}">
        <p14:creationId xmlns:p14="http://schemas.microsoft.com/office/powerpoint/2010/main" val="2500194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6E99305-851B-45C3-B8DD-F4D8FF9B356F}"/>
              </a:ext>
            </a:extLst>
          </p:cNvPr>
          <p:cNvSpPr>
            <a:spLocks noGrp="1"/>
          </p:cNvSpPr>
          <p:nvPr>
            <p:ph type="title"/>
          </p:nvPr>
        </p:nvSpPr>
        <p:spPr>
          <a:xfrm>
            <a:off x="550862" y="580363"/>
            <a:ext cx="5437188" cy="1333055"/>
          </a:xfrm>
        </p:spPr>
        <p:txBody>
          <a:bodyPr wrap="square" anchor="t">
            <a:normAutofit/>
          </a:bodyPr>
          <a:lstStyle/>
          <a:p>
            <a:r>
              <a:rPr lang="en-US" sz="3600" dirty="0"/>
              <a:t>Navigating User and Group Management</a:t>
            </a:r>
            <a:endParaRPr lang="en-US" sz="3400" dirty="0"/>
          </a:p>
        </p:txBody>
      </p:sp>
      <p:pic>
        <p:nvPicPr>
          <p:cNvPr id="13" name="Graphic 12" descr="Open Folder">
            <a:extLst>
              <a:ext uri="{FF2B5EF4-FFF2-40B4-BE49-F238E27FC236}">
                <a16:creationId xmlns:a16="http://schemas.microsoft.com/office/drawing/2014/main" id="{9238F123-BC86-2064-6DA7-721AD285637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47813" y="2530474"/>
            <a:ext cx="3779838" cy="3779838"/>
          </a:xfrm>
          <a:custGeom>
            <a:avLst/>
            <a:gdLst/>
            <a:ahLst/>
            <a:cxnLst/>
            <a:rect l="l" t="t" r="r" b="b"/>
            <a:pathLst>
              <a:path w="5773738" h="3779838">
                <a:moveTo>
                  <a:pt x="0" y="0"/>
                </a:moveTo>
                <a:lnTo>
                  <a:pt x="5773738" y="0"/>
                </a:lnTo>
                <a:lnTo>
                  <a:pt x="5773738" y="3779838"/>
                </a:lnTo>
                <a:lnTo>
                  <a:pt x="0" y="3779838"/>
                </a:lnTo>
                <a:close/>
              </a:path>
            </a:pathLst>
          </a:custGeom>
        </p:spPr>
      </p:pic>
      <p:sp>
        <p:nvSpPr>
          <p:cNvPr id="9" name="Content Placeholder 8">
            <a:extLst>
              <a:ext uri="{FF2B5EF4-FFF2-40B4-BE49-F238E27FC236}">
                <a16:creationId xmlns:a16="http://schemas.microsoft.com/office/drawing/2014/main" id="{D89B702B-9B9C-4198-B6E2-C1F18992D1A4}"/>
              </a:ext>
            </a:extLst>
          </p:cNvPr>
          <p:cNvSpPr>
            <a:spLocks noGrp="1"/>
          </p:cNvSpPr>
          <p:nvPr>
            <p:ph idx="1"/>
          </p:nvPr>
        </p:nvSpPr>
        <p:spPr>
          <a:xfrm>
            <a:off x="5988050" y="1619794"/>
            <a:ext cx="5653087" cy="4690517"/>
          </a:xfrm>
        </p:spPr>
        <p:txBody>
          <a:bodyPr numCol="1" anchor="t">
            <a:normAutofit/>
          </a:bodyPr>
          <a:lstStyle/>
          <a:p>
            <a:pPr>
              <a:lnSpc>
                <a:spcPct val="100000"/>
              </a:lnSpc>
            </a:pPr>
            <a:r>
              <a:rPr lang="en-US" dirty="0"/>
              <a:t>Good things to know:</a:t>
            </a:r>
          </a:p>
          <a:p>
            <a:pPr lvl="1">
              <a:lnSpc>
                <a:spcPct val="100000"/>
              </a:lnSpc>
            </a:pPr>
            <a:r>
              <a:rPr lang="en-US" sz="2000" dirty="0"/>
              <a:t>Groups are created so that permission and access management could be managed more efficiently</a:t>
            </a:r>
          </a:p>
          <a:p>
            <a:pPr lvl="1">
              <a:lnSpc>
                <a:spcPct val="100000"/>
              </a:lnSpc>
            </a:pPr>
            <a:r>
              <a:rPr lang="en-US" sz="2000" dirty="0"/>
              <a:t>-m under the </a:t>
            </a:r>
            <a:r>
              <a:rPr lang="en-US" sz="2000" dirty="0" err="1"/>
              <a:t>useradd</a:t>
            </a:r>
            <a:r>
              <a:rPr lang="en-US" sz="2000" dirty="0"/>
              <a:t> command creates a home directory</a:t>
            </a:r>
          </a:p>
          <a:p>
            <a:pPr lvl="1">
              <a:lnSpc>
                <a:spcPct val="100000"/>
              </a:lnSpc>
            </a:pPr>
            <a:r>
              <a:rPr lang="en-US" sz="2000" dirty="0"/>
              <a:t>-3 under the tail command shows the last three lines of a file</a:t>
            </a:r>
          </a:p>
          <a:p>
            <a:pPr lvl="1">
              <a:lnSpc>
                <a:spcPct val="100000"/>
              </a:lnSpc>
            </a:pPr>
            <a:r>
              <a:rPr lang="en-US" sz="2000" dirty="0"/>
              <a:t>When managing users and groups, work under a super user account (</a:t>
            </a:r>
            <a:r>
              <a:rPr lang="en-US" sz="2000" dirty="0" err="1"/>
              <a:t>sudo</a:t>
            </a:r>
            <a:r>
              <a:rPr lang="en-US" sz="2000" dirty="0"/>
              <a:t>)</a:t>
            </a:r>
          </a:p>
          <a:p>
            <a:pPr marL="0" indent="0">
              <a:lnSpc>
                <a:spcPct val="100000"/>
              </a:lnSpc>
              <a:spcBef>
                <a:spcPts val="0"/>
              </a:spcBef>
              <a:spcAft>
                <a:spcPts val="600"/>
              </a:spcAft>
              <a:buNone/>
            </a:pPr>
            <a:endParaRPr lang="en-US" sz="2400" dirty="0"/>
          </a:p>
        </p:txBody>
      </p:sp>
    </p:spTree>
    <p:extLst>
      <p:ext uri="{BB962C8B-B14F-4D97-AF65-F5344CB8AC3E}">
        <p14:creationId xmlns:p14="http://schemas.microsoft.com/office/powerpoint/2010/main" val="1345895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7" name="Rectangle 30">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96E99305-851B-45C3-B8DD-F4D8FF9B356F}"/>
              </a:ext>
            </a:extLst>
          </p:cNvPr>
          <p:cNvSpPr>
            <a:spLocks noGrp="1"/>
          </p:cNvSpPr>
          <p:nvPr>
            <p:ph type="title"/>
          </p:nvPr>
        </p:nvSpPr>
        <p:spPr>
          <a:xfrm>
            <a:off x="2677501" y="479918"/>
            <a:ext cx="6836997" cy="766367"/>
          </a:xfrm>
        </p:spPr>
        <p:txBody>
          <a:bodyPr wrap="square" anchor="t">
            <a:normAutofit fontScale="90000"/>
          </a:bodyPr>
          <a:lstStyle/>
          <a:p>
            <a:r>
              <a:rPr lang="en-US" dirty="0"/>
              <a:t>Add users and groups in CLI</a:t>
            </a:r>
            <a:br>
              <a:rPr lang="en-US" dirty="0"/>
            </a:br>
            <a:endParaRPr lang="en-US" dirty="0"/>
          </a:p>
        </p:txBody>
      </p:sp>
      <p:sp>
        <p:nvSpPr>
          <p:cNvPr id="48" name="Oval 32">
            <a:extLst>
              <a:ext uri="{FF2B5EF4-FFF2-40B4-BE49-F238E27FC236}">
                <a16:creationId xmlns:a16="http://schemas.microsoft.com/office/drawing/2014/main" id="{4EC6425F-E8EE-490A-BF3A-601C9A5EFD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15959" y="2187353"/>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Freeform: Shape 34">
            <a:extLst>
              <a:ext uri="{FF2B5EF4-FFF2-40B4-BE49-F238E27FC236}">
                <a16:creationId xmlns:a16="http://schemas.microsoft.com/office/drawing/2014/main" id="{C493A507-59A1-4B5A-A52D-933516EEC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373008" y="4919835"/>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96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Freeform: Shape 36">
            <a:extLst>
              <a:ext uri="{FF2B5EF4-FFF2-40B4-BE49-F238E27FC236}">
                <a16:creationId xmlns:a16="http://schemas.microsoft.com/office/drawing/2014/main" id="{2EF1810E-C1C8-44A5-ADCF-24B4EAA1DD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476583" y="4760475"/>
            <a:ext cx="1853969" cy="1042921"/>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75000"/>
              <a:lumOff val="25000"/>
              <a:alpha val="6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Oval 38">
            <a:extLst>
              <a:ext uri="{FF2B5EF4-FFF2-40B4-BE49-F238E27FC236}">
                <a16:creationId xmlns:a16="http://schemas.microsoft.com/office/drawing/2014/main" id="{6B180A47-07F3-45CF-91AB-5F26C83AB7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1085139" y="4330312"/>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Oval 40">
            <a:extLst>
              <a:ext uri="{FF2B5EF4-FFF2-40B4-BE49-F238E27FC236}">
                <a16:creationId xmlns:a16="http://schemas.microsoft.com/office/drawing/2014/main" id="{7A7405C2-5931-4635-A369-516BE02E3F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2066166" y="5311337"/>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Content Placeholder 8">
            <a:extLst>
              <a:ext uri="{FF2B5EF4-FFF2-40B4-BE49-F238E27FC236}">
                <a16:creationId xmlns:a16="http://schemas.microsoft.com/office/drawing/2014/main" id="{D89B702B-9B9C-4198-B6E2-C1F18992D1A4}"/>
              </a:ext>
            </a:extLst>
          </p:cNvPr>
          <p:cNvSpPr>
            <a:spLocks noGrp="1"/>
          </p:cNvSpPr>
          <p:nvPr>
            <p:ph idx="1"/>
          </p:nvPr>
        </p:nvSpPr>
        <p:spPr>
          <a:xfrm>
            <a:off x="1549980" y="1246285"/>
            <a:ext cx="9092039" cy="5340216"/>
          </a:xfrm>
        </p:spPr>
        <p:txBody>
          <a:bodyPr numCol="1" anchor="t">
            <a:normAutofit/>
          </a:bodyPr>
          <a:lstStyle/>
          <a:p>
            <a:pPr marL="0" indent="0">
              <a:lnSpc>
                <a:spcPct val="100000"/>
              </a:lnSpc>
              <a:spcBef>
                <a:spcPts val="0"/>
              </a:spcBef>
              <a:spcAft>
                <a:spcPts val="600"/>
              </a:spcAft>
              <a:buNone/>
            </a:pPr>
            <a:r>
              <a:rPr lang="en-US" dirty="0"/>
              <a:t>“</a:t>
            </a:r>
            <a:r>
              <a:rPr lang="en-US" dirty="0" err="1"/>
              <a:t>useradd</a:t>
            </a:r>
            <a:r>
              <a:rPr lang="en-US" dirty="0"/>
              <a:t>” (add a user)</a:t>
            </a:r>
          </a:p>
          <a:p>
            <a:pPr>
              <a:lnSpc>
                <a:spcPct val="100000"/>
              </a:lnSpc>
              <a:spcBef>
                <a:spcPts val="0"/>
              </a:spcBef>
              <a:spcAft>
                <a:spcPts val="600"/>
              </a:spcAft>
            </a:pPr>
            <a:r>
              <a:rPr lang="en-US" dirty="0"/>
              <a:t>To add a user, first ensure that you are in your home directory</a:t>
            </a:r>
          </a:p>
          <a:p>
            <a:pPr lvl="1">
              <a:lnSpc>
                <a:spcPct val="100000"/>
              </a:lnSpc>
              <a:spcBef>
                <a:spcPts val="0"/>
              </a:spcBef>
              <a:spcAft>
                <a:spcPts val="600"/>
              </a:spcAft>
            </a:pPr>
            <a:r>
              <a:rPr lang="en-US" sz="2000" dirty="0"/>
              <a:t>cd ~</a:t>
            </a:r>
          </a:p>
          <a:p>
            <a:pPr>
              <a:lnSpc>
                <a:spcPct val="100000"/>
              </a:lnSpc>
              <a:spcBef>
                <a:spcPts val="0"/>
              </a:spcBef>
              <a:spcAft>
                <a:spcPts val="600"/>
              </a:spcAft>
            </a:pPr>
            <a:r>
              <a:rPr lang="en-US" dirty="0"/>
              <a:t>To accomplish adding a user while under a super user account enter:</a:t>
            </a:r>
          </a:p>
          <a:p>
            <a:pPr lvl="1">
              <a:lnSpc>
                <a:spcPct val="100000"/>
              </a:lnSpc>
              <a:spcBef>
                <a:spcPts val="0"/>
              </a:spcBef>
              <a:spcAft>
                <a:spcPts val="600"/>
              </a:spcAft>
            </a:pPr>
            <a:r>
              <a:rPr lang="en-US" sz="2000" dirty="0" err="1"/>
              <a:t>sudo</a:t>
            </a:r>
            <a:r>
              <a:rPr lang="en-US" sz="2000" dirty="0"/>
              <a:t> </a:t>
            </a:r>
            <a:r>
              <a:rPr lang="en-US" sz="2000" dirty="0" err="1"/>
              <a:t>useradd</a:t>
            </a:r>
            <a:r>
              <a:rPr lang="en-US" sz="2000" dirty="0"/>
              <a:t> -m -s /bin/bash </a:t>
            </a:r>
            <a:r>
              <a:rPr lang="en-US" sz="2000" dirty="0" err="1"/>
              <a:t>mary</a:t>
            </a:r>
            <a:endParaRPr lang="en-US" sz="2000" dirty="0"/>
          </a:p>
          <a:p>
            <a:pPr lvl="2">
              <a:lnSpc>
                <a:spcPct val="100000"/>
              </a:lnSpc>
              <a:spcBef>
                <a:spcPts val="0"/>
              </a:spcBef>
              <a:spcAft>
                <a:spcPts val="600"/>
              </a:spcAft>
            </a:pPr>
            <a:r>
              <a:rPr lang="en-US" sz="2000" dirty="0"/>
              <a:t>You will have to know the </a:t>
            </a:r>
            <a:r>
              <a:rPr lang="en-US" sz="2000" dirty="0" err="1"/>
              <a:t>sudo</a:t>
            </a:r>
            <a:r>
              <a:rPr lang="en-US" sz="2000" dirty="0"/>
              <a:t> user password to move forward</a:t>
            </a:r>
          </a:p>
          <a:p>
            <a:pPr>
              <a:lnSpc>
                <a:spcPct val="100000"/>
              </a:lnSpc>
              <a:spcBef>
                <a:spcPts val="0"/>
              </a:spcBef>
              <a:spcAft>
                <a:spcPts val="600"/>
              </a:spcAft>
            </a:pPr>
            <a:r>
              <a:rPr lang="en-US" dirty="0"/>
              <a:t>To establish a password for Mary enter:</a:t>
            </a:r>
          </a:p>
          <a:p>
            <a:pPr lvl="1">
              <a:lnSpc>
                <a:spcPct val="100000"/>
              </a:lnSpc>
              <a:spcBef>
                <a:spcPts val="0"/>
              </a:spcBef>
              <a:spcAft>
                <a:spcPts val="600"/>
              </a:spcAft>
            </a:pPr>
            <a:r>
              <a:rPr lang="en-US" sz="2000" dirty="0" err="1"/>
              <a:t>sudo</a:t>
            </a:r>
            <a:r>
              <a:rPr lang="en-US" sz="2000" dirty="0"/>
              <a:t> passwd </a:t>
            </a:r>
            <a:r>
              <a:rPr lang="en-US" sz="2000" dirty="0" err="1"/>
              <a:t>mary</a:t>
            </a:r>
            <a:endParaRPr lang="en-US" sz="2000" dirty="0"/>
          </a:p>
          <a:p>
            <a:pPr>
              <a:lnSpc>
                <a:spcPct val="100000"/>
              </a:lnSpc>
              <a:spcBef>
                <a:spcPts val="0"/>
              </a:spcBef>
              <a:spcAft>
                <a:spcPts val="600"/>
              </a:spcAft>
            </a:pPr>
            <a:endParaRPr lang="en-US" dirty="0"/>
          </a:p>
          <a:p>
            <a:pPr>
              <a:lnSpc>
                <a:spcPct val="100000"/>
              </a:lnSpc>
              <a:spcBef>
                <a:spcPts val="0"/>
              </a:spcBef>
              <a:spcAft>
                <a:spcPts val="600"/>
              </a:spcAft>
            </a:pPr>
            <a:r>
              <a:rPr lang="en-US" dirty="0"/>
              <a:t>To create a group called students, enter:</a:t>
            </a:r>
          </a:p>
          <a:p>
            <a:pPr lvl="1">
              <a:lnSpc>
                <a:spcPct val="100000"/>
              </a:lnSpc>
              <a:spcBef>
                <a:spcPts val="0"/>
              </a:spcBef>
              <a:spcAft>
                <a:spcPts val="600"/>
              </a:spcAft>
            </a:pPr>
            <a:r>
              <a:rPr lang="en-US" sz="2000" dirty="0" err="1"/>
              <a:t>Sudo</a:t>
            </a:r>
            <a:r>
              <a:rPr lang="en-US" sz="2000" dirty="0"/>
              <a:t> </a:t>
            </a:r>
            <a:r>
              <a:rPr lang="en-US" sz="2000" dirty="0" err="1"/>
              <a:t>groupadd</a:t>
            </a:r>
            <a:r>
              <a:rPr lang="en-US" sz="2000" dirty="0"/>
              <a:t> students</a:t>
            </a:r>
          </a:p>
          <a:p>
            <a:pPr>
              <a:lnSpc>
                <a:spcPct val="100000"/>
              </a:lnSpc>
              <a:spcBef>
                <a:spcPts val="0"/>
              </a:spcBef>
              <a:spcAft>
                <a:spcPts val="600"/>
              </a:spcAft>
            </a:pPr>
            <a:r>
              <a:rPr lang="en-US" dirty="0"/>
              <a:t>To add your user account (student) AND Mary to the “students” group, enter:</a:t>
            </a:r>
          </a:p>
          <a:p>
            <a:pPr lvl="1">
              <a:lnSpc>
                <a:spcPct val="100000"/>
              </a:lnSpc>
              <a:spcBef>
                <a:spcPts val="0"/>
              </a:spcBef>
              <a:spcAft>
                <a:spcPts val="600"/>
              </a:spcAft>
            </a:pPr>
            <a:r>
              <a:rPr lang="en-US" sz="2000" dirty="0" err="1"/>
              <a:t>sudo</a:t>
            </a:r>
            <a:r>
              <a:rPr lang="en-US" sz="2000" dirty="0"/>
              <a:t> </a:t>
            </a:r>
            <a:r>
              <a:rPr lang="en-US" sz="2000" dirty="0" err="1"/>
              <a:t>usermod</a:t>
            </a:r>
            <a:r>
              <a:rPr lang="en-US" sz="2000" dirty="0"/>
              <a:t> -a -G students student</a:t>
            </a:r>
          </a:p>
          <a:p>
            <a:pPr lvl="1">
              <a:lnSpc>
                <a:spcPct val="100000"/>
              </a:lnSpc>
              <a:spcBef>
                <a:spcPts val="0"/>
              </a:spcBef>
              <a:spcAft>
                <a:spcPts val="600"/>
              </a:spcAft>
            </a:pPr>
            <a:r>
              <a:rPr lang="en-US" sz="2000" dirty="0" err="1"/>
              <a:t>Sudo</a:t>
            </a:r>
            <a:r>
              <a:rPr lang="en-US" sz="2000" dirty="0"/>
              <a:t> </a:t>
            </a:r>
            <a:r>
              <a:rPr lang="en-US" sz="2000" dirty="0" err="1"/>
              <a:t>usermod</a:t>
            </a:r>
            <a:r>
              <a:rPr lang="en-US" sz="2000" dirty="0"/>
              <a:t> -a -G students </a:t>
            </a:r>
            <a:r>
              <a:rPr lang="en-US" sz="2000" dirty="0" err="1"/>
              <a:t>mary</a:t>
            </a:r>
            <a:endParaRPr lang="en-US" sz="2000" dirty="0"/>
          </a:p>
        </p:txBody>
      </p:sp>
    </p:spTree>
    <p:extLst>
      <p:ext uri="{BB962C8B-B14F-4D97-AF65-F5344CB8AC3E}">
        <p14:creationId xmlns:p14="http://schemas.microsoft.com/office/powerpoint/2010/main" val="1917528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6ECF6E-1937-4212-B2E3-E2F43AD7A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2413"/>
            <a:ext cx="670118" cy="1080000"/>
          </a:xfrm>
          <a:custGeom>
            <a:avLst/>
            <a:gdLst>
              <a:gd name="connsiteX0" fmla="*/ 130118 w 670118"/>
              <a:gd name="connsiteY0" fmla="*/ 0 h 1080000"/>
              <a:gd name="connsiteX1" fmla="*/ 670118 w 670118"/>
              <a:gd name="connsiteY1" fmla="*/ 540000 h 1080000"/>
              <a:gd name="connsiteX2" fmla="*/ 130118 w 670118"/>
              <a:gd name="connsiteY2" fmla="*/ 1080000 h 1080000"/>
              <a:gd name="connsiteX3" fmla="*/ 21289 w 670118"/>
              <a:gd name="connsiteY3" fmla="*/ 1069029 h 1080000"/>
              <a:gd name="connsiteX4" fmla="*/ 0 w 670118"/>
              <a:gd name="connsiteY4" fmla="*/ 1062421 h 1080000"/>
              <a:gd name="connsiteX5" fmla="*/ 0 w 670118"/>
              <a:gd name="connsiteY5" fmla="*/ 17579 h 1080000"/>
              <a:gd name="connsiteX6" fmla="*/ 21289 w 670118"/>
              <a:gd name="connsiteY6" fmla="*/ 10971 h 1080000"/>
              <a:gd name="connsiteX7" fmla="*/ 130118 w 670118"/>
              <a:gd name="connsiteY7"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0118" h="1080000">
                <a:moveTo>
                  <a:pt x="130118" y="0"/>
                </a:moveTo>
                <a:cubicBezTo>
                  <a:pt x="428352" y="0"/>
                  <a:pt x="670118" y="241766"/>
                  <a:pt x="670118" y="540000"/>
                </a:cubicBezTo>
                <a:cubicBezTo>
                  <a:pt x="670118" y="838234"/>
                  <a:pt x="428352" y="1080000"/>
                  <a:pt x="130118" y="1080000"/>
                </a:cubicBezTo>
                <a:cubicBezTo>
                  <a:pt x="92839" y="1080000"/>
                  <a:pt x="56442" y="1076223"/>
                  <a:pt x="21289" y="1069029"/>
                </a:cubicBezTo>
                <a:lnTo>
                  <a:pt x="0" y="1062421"/>
                </a:lnTo>
                <a:lnTo>
                  <a:pt x="0" y="17579"/>
                </a:lnTo>
                <a:lnTo>
                  <a:pt x="21289" y="10971"/>
                </a:lnTo>
                <a:cubicBezTo>
                  <a:pt x="56442" y="3778"/>
                  <a:pt x="92839" y="0"/>
                  <a:pt x="130118"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itle 7">
            <a:extLst>
              <a:ext uri="{FF2B5EF4-FFF2-40B4-BE49-F238E27FC236}">
                <a16:creationId xmlns:a16="http://schemas.microsoft.com/office/drawing/2014/main" id="{96E99305-851B-45C3-B8DD-F4D8FF9B356F}"/>
              </a:ext>
            </a:extLst>
          </p:cNvPr>
          <p:cNvSpPr>
            <a:spLocks noGrp="1"/>
          </p:cNvSpPr>
          <p:nvPr>
            <p:ph type="title"/>
          </p:nvPr>
        </p:nvSpPr>
        <p:spPr>
          <a:xfrm>
            <a:off x="550864" y="549275"/>
            <a:ext cx="5437186" cy="2663806"/>
          </a:xfrm>
        </p:spPr>
        <p:txBody>
          <a:bodyPr wrap="square" anchor="b">
            <a:normAutofit/>
          </a:bodyPr>
          <a:lstStyle/>
          <a:p>
            <a:r>
              <a:rPr lang="en-US" sz="6400"/>
              <a:t>Test user and group settings</a:t>
            </a:r>
            <a:br>
              <a:rPr lang="en-US" sz="6400"/>
            </a:br>
            <a:endParaRPr lang="en-US" sz="6400"/>
          </a:p>
        </p:txBody>
      </p:sp>
      <p:grpSp>
        <p:nvGrpSpPr>
          <p:cNvPr id="19" name="Group 18">
            <a:extLst>
              <a:ext uri="{FF2B5EF4-FFF2-40B4-BE49-F238E27FC236}">
                <a16:creationId xmlns:a16="http://schemas.microsoft.com/office/drawing/2014/main" id="{7119AF2A-3C22-4BC0-A8C5-A077AA201C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47431" y="842413"/>
            <a:ext cx="762805" cy="734873"/>
            <a:chOff x="7950336" y="1300590"/>
            <a:chExt cx="762805" cy="734873"/>
          </a:xfrm>
        </p:grpSpPr>
        <p:sp>
          <p:nvSpPr>
            <p:cNvPr id="20" name="Freeform 5">
              <a:extLst>
                <a:ext uri="{FF2B5EF4-FFF2-40B4-BE49-F238E27FC236}">
                  <a16:creationId xmlns:a16="http://schemas.microsoft.com/office/drawing/2014/main" id="{E2A3E344-FE73-466B-9169-50D95B1DEB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20298" y="1428832"/>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0" scaled="0"/>
              <a:tileRect/>
            </a:gradFill>
            <a:ln>
              <a:noFill/>
            </a:ln>
            <a:effectLst>
              <a:innerShdw blurRad="254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Freeform 6">
              <a:extLst>
                <a:ext uri="{FF2B5EF4-FFF2-40B4-BE49-F238E27FC236}">
                  <a16:creationId xmlns:a16="http://schemas.microsoft.com/office/drawing/2014/main" id="{DEA66A1E-1BD8-4765-A717-BA22028078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066503" y="1339815"/>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60000"/>
                  </a:schemeClr>
                </a:gs>
                <a:gs pos="100000">
                  <a:schemeClr val="accent1">
                    <a:lumMod val="60000"/>
                    <a:lumOff val="40000"/>
                  </a:schemeClr>
                </a:gs>
              </a:gsLst>
              <a:lin ang="180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Freeform 8">
              <a:extLst>
                <a:ext uri="{FF2B5EF4-FFF2-40B4-BE49-F238E27FC236}">
                  <a16:creationId xmlns:a16="http://schemas.microsoft.com/office/drawing/2014/main" id="{D12B08F5-F02D-4B4E-975E-C41ED7AA98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17173" y="1608753"/>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18000000" scaled="0"/>
              <a:tileRect/>
            </a:gradFill>
            <a:ln>
              <a:noFill/>
            </a:ln>
            <a:effectLst>
              <a:innerShdw blurRad="508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7" name="Picture Placeholder 3">
            <a:extLst>
              <a:ext uri="{FF2B5EF4-FFF2-40B4-BE49-F238E27FC236}">
                <a16:creationId xmlns:a16="http://schemas.microsoft.com/office/drawing/2014/main" id="{E53C7CD0-DB69-4331-BFDC-2F8DB9A8C4CC}"/>
              </a:ext>
            </a:extLst>
          </p:cNvPr>
          <p:cNvPicPr>
            <a:picLocks noChangeAspect="1"/>
          </p:cNvPicPr>
          <p:nvPr/>
        </p:nvPicPr>
        <p:blipFill rotWithShape="1">
          <a:blip r:embed="rId2"/>
          <a:srcRect l="11349" t="14963" r="36999" b="44275"/>
          <a:stretch/>
        </p:blipFill>
        <p:spPr>
          <a:xfrm>
            <a:off x="6557147" y="716484"/>
            <a:ext cx="5083992" cy="2437356"/>
          </a:xfrm>
          <a:custGeom>
            <a:avLst/>
            <a:gdLst/>
            <a:ahLst/>
            <a:cxnLst/>
            <a:rect l="l" t="t" r="r" b="b"/>
            <a:pathLst>
              <a:path w="5083992" h="2880518">
                <a:moveTo>
                  <a:pt x="0" y="0"/>
                </a:moveTo>
                <a:lnTo>
                  <a:pt x="5083992" y="0"/>
                </a:lnTo>
                <a:lnTo>
                  <a:pt x="5083992" y="2880518"/>
                </a:lnTo>
                <a:lnTo>
                  <a:pt x="0" y="2880518"/>
                </a:lnTo>
                <a:close/>
              </a:path>
            </a:pathLst>
          </a:custGeom>
        </p:spPr>
      </p:pic>
      <p:sp>
        <p:nvSpPr>
          <p:cNvPr id="24" name="Freeform: Shape 23">
            <a:extLst>
              <a:ext uri="{FF2B5EF4-FFF2-40B4-BE49-F238E27FC236}">
                <a16:creationId xmlns:a16="http://schemas.microsoft.com/office/drawing/2014/main" id="{57B709FF-BFDC-4D26-9990-BC26F14D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695687" y="5744830"/>
            <a:ext cx="998223" cy="1262947"/>
          </a:xfrm>
          <a:custGeom>
            <a:avLst/>
            <a:gdLst>
              <a:gd name="connsiteX0" fmla="*/ 458223 w 998223"/>
              <a:gd name="connsiteY0" fmla="*/ 0 h 1262947"/>
              <a:gd name="connsiteX1" fmla="*/ 982597 w 998223"/>
              <a:gd name="connsiteY1" fmla="*/ 931034 h 1262947"/>
              <a:gd name="connsiteX2" fmla="*/ 987252 w 998223"/>
              <a:gd name="connsiteY2" fmla="*/ 938533 h 1262947"/>
              <a:gd name="connsiteX3" fmla="*/ 998223 w 998223"/>
              <a:gd name="connsiteY3" fmla="*/ 992947 h 1262947"/>
              <a:gd name="connsiteX4" fmla="*/ 458223 w 998223"/>
              <a:gd name="connsiteY4" fmla="*/ 1262947 h 1262947"/>
              <a:gd name="connsiteX5" fmla="*/ 448893 w 998223"/>
              <a:gd name="connsiteY5" fmla="*/ 1262476 h 1262947"/>
              <a:gd name="connsiteX6" fmla="*/ 0 w 998223"/>
              <a:gd name="connsiteY6" fmla="*/ 813583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223" h="1262947">
                <a:moveTo>
                  <a:pt x="458223" y="0"/>
                </a:moveTo>
                <a:lnTo>
                  <a:pt x="982597" y="931034"/>
                </a:lnTo>
                <a:lnTo>
                  <a:pt x="987252" y="938533"/>
                </a:lnTo>
                <a:cubicBezTo>
                  <a:pt x="994446" y="956109"/>
                  <a:pt x="998223" y="974307"/>
                  <a:pt x="998223" y="992947"/>
                </a:cubicBezTo>
                <a:cubicBezTo>
                  <a:pt x="998223" y="1142064"/>
                  <a:pt x="756457" y="1262947"/>
                  <a:pt x="458223" y="1262947"/>
                </a:cubicBezTo>
                <a:lnTo>
                  <a:pt x="448893" y="1262476"/>
                </a:lnTo>
                <a:lnTo>
                  <a:pt x="0" y="813583"/>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27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Freeform: Shape 25">
            <a:extLst>
              <a:ext uri="{FF2B5EF4-FFF2-40B4-BE49-F238E27FC236}">
                <a16:creationId xmlns:a16="http://schemas.microsoft.com/office/drawing/2014/main" id="{6F427B2B-E8F7-4FF7-AA4D-580128383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5188044" y="6135961"/>
            <a:ext cx="540000" cy="976595"/>
          </a:xfrm>
          <a:custGeom>
            <a:avLst/>
            <a:gdLst>
              <a:gd name="connsiteX0" fmla="*/ 164903 w 540000"/>
              <a:gd name="connsiteY0" fmla="*/ 42436 h 976595"/>
              <a:gd name="connsiteX1" fmla="*/ 270000 w 540000"/>
              <a:gd name="connsiteY1" fmla="*/ 0 h 976595"/>
              <a:gd name="connsiteX2" fmla="*/ 540000 w 540000"/>
              <a:gd name="connsiteY2" fmla="*/ 540000 h 976595"/>
              <a:gd name="connsiteX3" fmla="*/ 539530 w 540000"/>
              <a:gd name="connsiteY3" fmla="*/ 549329 h 976595"/>
              <a:gd name="connsiteX4" fmla="*/ 112264 w 540000"/>
              <a:gd name="connsiteY4" fmla="*/ 976595 h 976595"/>
              <a:gd name="connsiteX5" fmla="*/ 79081 w 540000"/>
              <a:gd name="connsiteY5" fmla="*/ 921838 h 976595"/>
              <a:gd name="connsiteX6" fmla="*/ 0 w 540000"/>
              <a:gd name="connsiteY6" fmla="*/ 540000 h 976595"/>
              <a:gd name="connsiteX7" fmla="*/ 164903 w 540000"/>
              <a:gd name="connsiteY7" fmla="*/ 42436 h 97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000" h="976595">
                <a:moveTo>
                  <a:pt x="164903" y="42436"/>
                </a:moveTo>
                <a:cubicBezTo>
                  <a:pt x="197206" y="15110"/>
                  <a:pt x="232721" y="0"/>
                  <a:pt x="270000" y="0"/>
                </a:cubicBezTo>
                <a:cubicBezTo>
                  <a:pt x="419117" y="0"/>
                  <a:pt x="540000" y="241766"/>
                  <a:pt x="540000" y="540000"/>
                </a:cubicBezTo>
                <a:lnTo>
                  <a:pt x="539530" y="549329"/>
                </a:lnTo>
                <a:lnTo>
                  <a:pt x="112264" y="976595"/>
                </a:lnTo>
                <a:lnTo>
                  <a:pt x="79081" y="921838"/>
                </a:lnTo>
                <a:cubicBezTo>
                  <a:pt x="30221" y="824117"/>
                  <a:pt x="0" y="689117"/>
                  <a:pt x="0" y="540000"/>
                </a:cubicBezTo>
                <a:cubicBezTo>
                  <a:pt x="0" y="316324"/>
                  <a:pt x="67997" y="124412"/>
                  <a:pt x="164903" y="4243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Content Placeholder 8">
            <a:extLst>
              <a:ext uri="{FF2B5EF4-FFF2-40B4-BE49-F238E27FC236}">
                <a16:creationId xmlns:a16="http://schemas.microsoft.com/office/drawing/2014/main" id="{D89B702B-9B9C-4198-B6E2-C1F18992D1A4}"/>
              </a:ext>
            </a:extLst>
          </p:cNvPr>
          <p:cNvSpPr>
            <a:spLocks noGrp="1"/>
          </p:cNvSpPr>
          <p:nvPr>
            <p:ph idx="1"/>
          </p:nvPr>
        </p:nvSpPr>
        <p:spPr>
          <a:xfrm>
            <a:off x="550863" y="3409936"/>
            <a:ext cx="5437187" cy="2682889"/>
          </a:xfrm>
        </p:spPr>
        <p:txBody>
          <a:bodyPr anchor="t">
            <a:normAutofit/>
          </a:bodyPr>
          <a:lstStyle/>
          <a:p>
            <a:pPr>
              <a:spcBef>
                <a:spcPts val="0"/>
              </a:spcBef>
              <a:spcAft>
                <a:spcPts val="600"/>
              </a:spcAft>
            </a:pPr>
            <a:r>
              <a:rPr lang="en-US" sz="1600" dirty="0"/>
              <a:t>Ensure you are at your home directory with “cd ~”</a:t>
            </a:r>
          </a:p>
          <a:p>
            <a:pPr>
              <a:spcBef>
                <a:spcPts val="0"/>
              </a:spcBef>
              <a:spcAft>
                <a:spcPts val="600"/>
              </a:spcAft>
            </a:pPr>
            <a:r>
              <a:rPr lang="en-US" sz="1600" dirty="0"/>
              <a:t>To give the “students” group ownership of the todolist scripts, enter:</a:t>
            </a:r>
          </a:p>
          <a:p>
            <a:pPr lvl="1">
              <a:spcBef>
                <a:spcPts val="0"/>
              </a:spcBef>
              <a:spcAft>
                <a:spcPts val="600"/>
              </a:spcAft>
            </a:pPr>
            <a:r>
              <a:rPr lang="en-US" sz="1600" dirty="0" err="1"/>
              <a:t>Sudo</a:t>
            </a:r>
            <a:r>
              <a:rPr lang="en-US" sz="1600" dirty="0"/>
              <a:t> </a:t>
            </a:r>
            <a:r>
              <a:rPr lang="en-US" sz="1600" dirty="0" err="1"/>
              <a:t>chgrp</a:t>
            </a:r>
            <a:r>
              <a:rPr lang="en-US" sz="1600" dirty="0"/>
              <a:t> students todolist</a:t>
            </a:r>
          </a:p>
          <a:p>
            <a:pPr>
              <a:spcBef>
                <a:spcPts val="0"/>
              </a:spcBef>
              <a:spcAft>
                <a:spcPts val="600"/>
              </a:spcAft>
            </a:pPr>
            <a:r>
              <a:rPr lang="en-US" sz="1600" dirty="0"/>
              <a:t>To modify file permissions of the todolist script so that users in the same group can read and execute, enter:</a:t>
            </a:r>
          </a:p>
          <a:p>
            <a:pPr lvl="1">
              <a:spcBef>
                <a:spcPts val="0"/>
              </a:spcBef>
              <a:spcAft>
                <a:spcPts val="600"/>
              </a:spcAft>
            </a:pPr>
            <a:r>
              <a:rPr lang="en-US" sz="1600" dirty="0" err="1"/>
              <a:t>Sudo</a:t>
            </a:r>
            <a:r>
              <a:rPr lang="en-US" sz="1600" dirty="0"/>
              <a:t> chmod 750 todolist</a:t>
            </a:r>
          </a:p>
        </p:txBody>
      </p:sp>
      <p:pic>
        <p:nvPicPr>
          <p:cNvPr id="10" name="Picture 9">
            <a:extLst>
              <a:ext uri="{FF2B5EF4-FFF2-40B4-BE49-F238E27FC236}">
                <a16:creationId xmlns:a16="http://schemas.microsoft.com/office/drawing/2014/main" id="{5CDB0E93-58A1-4526-B8D4-6D35E053B6A6}"/>
              </a:ext>
            </a:extLst>
          </p:cNvPr>
          <p:cNvPicPr>
            <a:picLocks/>
          </p:cNvPicPr>
          <p:nvPr/>
        </p:nvPicPr>
        <p:blipFill rotWithShape="1">
          <a:blip r:embed="rId3"/>
          <a:srcRect l="10677" t="15238" r="27760" b="40821"/>
          <a:stretch/>
        </p:blipFill>
        <p:spPr>
          <a:xfrm>
            <a:off x="6557147" y="3776044"/>
            <a:ext cx="5083992" cy="2295173"/>
          </a:xfrm>
          <a:custGeom>
            <a:avLst/>
            <a:gdLst/>
            <a:ahLst/>
            <a:cxnLst/>
            <a:rect l="l" t="t" r="r" b="b"/>
            <a:pathLst>
              <a:path w="5083992" h="2880518">
                <a:moveTo>
                  <a:pt x="0" y="0"/>
                </a:moveTo>
                <a:lnTo>
                  <a:pt x="5083992" y="0"/>
                </a:lnTo>
                <a:lnTo>
                  <a:pt x="5083992" y="2880518"/>
                </a:lnTo>
                <a:lnTo>
                  <a:pt x="0" y="2880518"/>
                </a:lnTo>
                <a:close/>
              </a:path>
            </a:pathLst>
          </a:custGeom>
        </p:spPr>
      </p:pic>
    </p:spTree>
    <p:extLst>
      <p:ext uri="{BB962C8B-B14F-4D97-AF65-F5344CB8AC3E}">
        <p14:creationId xmlns:p14="http://schemas.microsoft.com/office/powerpoint/2010/main" val="4077711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96E99305-851B-45C3-B8DD-F4D8FF9B356F}"/>
              </a:ext>
            </a:extLst>
          </p:cNvPr>
          <p:cNvSpPr>
            <a:spLocks noGrp="1"/>
          </p:cNvSpPr>
          <p:nvPr>
            <p:ph type="title"/>
          </p:nvPr>
        </p:nvSpPr>
        <p:spPr>
          <a:xfrm>
            <a:off x="550864" y="549275"/>
            <a:ext cx="3565524" cy="1997855"/>
          </a:xfrm>
        </p:spPr>
        <p:txBody>
          <a:bodyPr wrap="square" anchor="b">
            <a:normAutofit/>
          </a:bodyPr>
          <a:lstStyle/>
          <a:p>
            <a:r>
              <a:rPr lang="en-US" dirty="0"/>
              <a:t>Add users in GUI</a:t>
            </a:r>
            <a:br>
              <a:rPr lang="en-US" dirty="0"/>
            </a:br>
            <a:endParaRPr lang="en-US" dirty="0"/>
          </a:p>
        </p:txBody>
      </p:sp>
      <p:grpSp>
        <p:nvGrpSpPr>
          <p:cNvPr id="16" name="Group 15">
            <a:extLst>
              <a:ext uri="{FF2B5EF4-FFF2-40B4-BE49-F238E27FC236}">
                <a16:creationId xmlns:a16="http://schemas.microsoft.com/office/drawing/2014/main" id="{9F2D4ED5-DC78-4C88-97AA-483206C53E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70793" y="0"/>
            <a:ext cx="1468514" cy="1521012"/>
            <a:chOff x="5236793" y="2432482"/>
            <a:chExt cx="1468514" cy="1521012"/>
          </a:xfrm>
        </p:grpSpPr>
        <p:sp>
          <p:nvSpPr>
            <p:cNvPr id="17" name="Freeform 5">
              <a:extLst>
                <a:ext uri="{FF2B5EF4-FFF2-40B4-BE49-F238E27FC236}">
                  <a16:creationId xmlns:a16="http://schemas.microsoft.com/office/drawing/2014/main" id="{0DE0B65A-4839-40B2-BA92-1464FEADBA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463135" y="2432482"/>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Freeform 6">
              <a:extLst>
                <a:ext uri="{FF2B5EF4-FFF2-40B4-BE49-F238E27FC236}">
                  <a16:creationId xmlns:a16="http://schemas.microsoft.com/office/drawing/2014/main" id="{842A0A68-39DD-4DA7-BAD5-63B9C13987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36793" y="2566400"/>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8">
              <a:extLst>
                <a:ext uri="{FF2B5EF4-FFF2-40B4-BE49-F238E27FC236}">
                  <a16:creationId xmlns:a16="http://schemas.microsoft.com/office/drawing/2014/main" id="{21A69E50-7E10-45C3-B4F2-19DBA77484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765469" y="2876944"/>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1" name="Oval 20">
            <a:extLst>
              <a:ext uri="{FF2B5EF4-FFF2-40B4-BE49-F238E27FC236}">
                <a16:creationId xmlns:a16="http://schemas.microsoft.com/office/drawing/2014/main" id="{D166A8AB-8924-421C-BCED-B54DBC405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7897" y="5497189"/>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Content Placeholder 8">
            <a:extLst>
              <a:ext uri="{FF2B5EF4-FFF2-40B4-BE49-F238E27FC236}">
                <a16:creationId xmlns:a16="http://schemas.microsoft.com/office/drawing/2014/main" id="{D89B702B-9B9C-4198-B6E2-C1F18992D1A4}"/>
              </a:ext>
            </a:extLst>
          </p:cNvPr>
          <p:cNvSpPr>
            <a:spLocks noGrp="1"/>
          </p:cNvSpPr>
          <p:nvPr>
            <p:ph idx="1"/>
          </p:nvPr>
        </p:nvSpPr>
        <p:spPr>
          <a:xfrm>
            <a:off x="550863" y="1984076"/>
            <a:ext cx="3565525" cy="4108750"/>
          </a:xfrm>
        </p:spPr>
        <p:txBody>
          <a:bodyPr anchor="t">
            <a:noAutofit/>
          </a:bodyPr>
          <a:lstStyle/>
          <a:p>
            <a:pPr marL="0" indent="0" algn="ctr">
              <a:spcBef>
                <a:spcPts val="0"/>
              </a:spcBef>
              <a:spcAft>
                <a:spcPts val="0"/>
              </a:spcAft>
              <a:buNone/>
            </a:pPr>
            <a:r>
              <a:rPr lang="en-US" sz="1400" dirty="0"/>
              <a:t>Using your graphical user interface (GUI)</a:t>
            </a:r>
          </a:p>
          <a:p>
            <a:pPr marL="0" indent="0" algn="ctr">
              <a:spcBef>
                <a:spcPts val="0"/>
              </a:spcBef>
              <a:spcAft>
                <a:spcPts val="0"/>
              </a:spcAft>
              <a:buNone/>
            </a:pPr>
            <a:r>
              <a:rPr lang="en-US" sz="1400" dirty="0"/>
              <a:t>on UBUNTU</a:t>
            </a:r>
          </a:p>
          <a:p>
            <a:pPr>
              <a:spcBef>
                <a:spcPts val="0"/>
              </a:spcBef>
              <a:spcAft>
                <a:spcPts val="0"/>
              </a:spcAft>
            </a:pPr>
            <a:r>
              <a:rPr lang="en-US" sz="1400" dirty="0"/>
              <a:t>Go to your applications</a:t>
            </a:r>
          </a:p>
          <a:p>
            <a:pPr>
              <a:spcBef>
                <a:spcPts val="0"/>
              </a:spcBef>
              <a:spcAft>
                <a:spcPts val="0"/>
              </a:spcAft>
            </a:pPr>
            <a:r>
              <a:rPr lang="en-US" sz="1400" dirty="0"/>
              <a:t>Click on users and groups</a:t>
            </a:r>
          </a:p>
          <a:p>
            <a:pPr>
              <a:spcBef>
                <a:spcPts val="0"/>
              </a:spcBef>
              <a:spcAft>
                <a:spcPts val="0"/>
              </a:spcAft>
            </a:pPr>
            <a:r>
              <a:rPr lang="en-US" sz="1400" dirty="0"/>
              <a:t>Click add</a:t>
            </a:r>
          </a:p>
          <a:p>
            <a:pPr>
              <a:spcBef>
                <a:spcPts val="0"/>
              </a:spcBef>
              <a:spcAft>
                <a:spcPts val="0"/>
              </a:spcAft>
            </a:pPr>
            <a:r>
              <a:rPr lang="en-US" sz="1400" dirty="0"/>
              <a:t>To create a user names “John” enter:</a:t>
            </a:r>
          </a:p>
          <a:p>
            <a:pPr lvl="1">
              <a:spcBef>
                <a:spcPts val="0"/>
              </a:spcBef>
              <a:spcAft>
                <a:spcPts val="0"/>
              </a:spcAft>
            </a:pPr>
            <a:r>
              <a:rPr lang="en-US" dirty="0"/>
              <a:t>john </a:t>
            </a:r>
          </a:p>
          <a:p>
            <a:pPr>
              <a:spcBef>
                <a:spcPts val="0"/>
              </a:spcBef>
              <a:spcAft>
                <a:spcPts val="0"/>
              </a:spcAft>
            </a:pPr>
            <a:r>
              <a:rPr lang="en-US" sz="1400" dirty="0"/>
              <a:t>Enter John’s password</a:t>
            </a:r>
          </a:p>
          <a:p>
            <a:pPr>
              <a:spcBef>
                <a:spcPts val="0"/>
              </a:spcBef>
              <a:spcAft>
                <a:spcPts val="0"/>
              </a:spcAft>
            </a:pPr>
            <a:r>
              <a:rPr lang="en-US" sz="1400" dirty="0"/>
              <a:t>If you want to add john to the “students” group:</a:t>
            </a:r>
          </a:p>
          <a:p>
            <a:pPr lvl="1">
              <a:spcBef>
                <a:spcPts val="0"/>
              </a:spcBef>
              <a:spcAft>
                <a:spcPts val="0"/>
              </a:spcAft>
            </a:pPr>
            <a:r>
              <a:rPr lang="en-US" dirty="0"/>
              <a:t>Highlight john on the user list and click manage groups</a:t>
            </a:r>
          </a:p>
          <a:p>
            <a:pPr lvl="1">
              <a:spcBef>
                <a:spcPts val="0"/>
              </a:spcBef>
              <a:spcAft>
                <a:spcPts val="0"/>
              </a:spcAft>
            </a:pPr>
            <a:r>
              <a:rPr lang="en-US" dirty="0"/>
              <a:t>Select the “students” group</a:t>
            </a:r>
          </a:p>
          <a:p>
            <a:pPr lvl="1">
              <a:spcBef>
                <a:spcPts val="0"/>
              </a:spcBef>
              <a:spcAft>
                <a:spcPts val="0"/>
              </a:spcAft>
            </a:pPr>
            <a:r>
              <a:rPr lang="en-US" dirty="0"/>
              <a:t>Under the properties button check “John” on the Groups Members list and select ok</a:t>
            </a:r>
          </a:p>
        </p:txBody>
      </p:sp>
      <p:pic>
        <p:nvPicPr>
          <p:cNvPr id="7" name="Picture 6">
            <a:extLst>
              <a:ext uri="{FF2B5EF4-FFF2-40B4-BE49-F238E27FC236}">
                <a16:creationId xmlns:a16="http://schemas.microsoft.com/office/drawing/2014/main" id="{C9D64FEE-087C-4AE2-A5C5-B12C9FADCB8F}"/>
              </a:ext>
            </a:extLst>
          </p:cNvPr>
          <p:cNvPicPr>
            <a:picLocks noChangeAspect="1"/>
          </p:cNvPicPr>
          <p:nvPr/>
        </p:nvPicPr>
        <p:blipFill>
          <a:blip r:embed="rId2"/>
          <a:stretch>
            <a:fillRect/>
          </a:stretch>
        </p:blipFill>
        <p:spPr>
          <a:xfrm>
            <a:off x="4550900" y="1151262"/>
            <a:ext cx="7090237" cy="4555477"/>
          </a:xfrm>
          <a:custGeom>
            <a:avLst/>
            <a:gdLst/>
            <a:ahLst/>
            <a:cxnLst/>
            <a:rect l="l" t="t" r="r" b="b"/>
            <a:pathLst>
              <a:path w="7090237" h="5759451">
                <a:moveTo>
                  <a:pt x="0" y="0"/>
                </a:moveTo>
                <a:lnTo>
                  <a:pt x="7090237" y="0"/>
                </a:lnTo>
                <a:lnTo>
                  <a:pt x="7090237" y="5759451"/>
                </a:lnTo>
                <a:lnTo>
                  <a:pt x="0" y="5759451"/>
                </a:lnTo>
                <a:close/>
              </a:path>
            </a:pathLst>
          </a:custGeom>
        </p:spPr>
      </p:pic>
    </p:spTree>
    <p:extLst>
      <p:ext uri="{BB962C8B-B14F-4D97-AF65-F5344CB8AC3E}">
        <p14:creationId xmlns:p14="http://schemas.microsoft.com/office/powerpoint/2010/main" val="1964848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3418ADF-358F-4647-A511-FCFFEDA83429}"/>
              </a:ext>
            </a:extLst>
          </p:cNvPr>
          <p:cNvSpPr>
            <a:spLocks noGrp="1"/>
          </p:cNvSpPr>
          <p:nvPr>
            <p:ph type="title"/>
          </p:nvPr>
        </p:nvSpPr>
        <p:spPr>
          <a:xfrm>
            <a:off x="550863" y="4507200"/>
            <a:ext cx="4500562" cy="1562959"/>
          </a:xfrm>
        </p:spPr>
        <p:txBody>
          <a:bodyPr/>
          <a:lstStyle/>
          <a:p>
            <a:r>
              <a:rPr lang="en-US" dirty="0"/>
              <a:t>Introduction</a:t>
            </a:r>
          </a:p>
        </p:txBody>
      </p:sp>
      <p:pic>
        <p:nvPicPr>
          <p:cNvPr id="18" name="Picture Placeholder 17" descr="A group of people sitting at a table">
            <a:extLst>
              <a:ext uri="{FF2B5EF4-FFF2-40B4-BE49-F238E27FC236}">
                <a16:creationId xmlns:a16="http://schemas.microsoft.com/office/drawing/2014/main" id="{E2536017-F539-430C-A901-70AB81CA612A}"/>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t="42" b="42"/>
          <a:stretch/>
        </p:blipFill>
        <p:spPr>
          <a:xfrm>
            <a:off x="0" y="0"/>
            <a:ext cx="3054096" cy="3776472"/>
          </a:xfrm>
        </p:spPr>
      </p:pic>
      <p:pic>
        <p:nvPicPr>
          <p:cNvPr id="20" name="Picture Placeholder 19" descr="Data Points Digital background">
            <a:extLst>
              <a:ext uri="{FF2B5EF4-FFF2-40B4-BE49-F238E27FC236}">
                <a16:creationId xmlns:a16="http://schemas.microsoft.com/office/drawing/2014/main" id="{528A7D8D-1AB5-46C4-93FA-D92C2FD51692}"/>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t="42" b="42"/>
          <a:stretch/>
        </p:blipFill>
        <p:spPr>
          <a:xfrm>
            <a:off x="3054096" y="0"/>
            <a:ext cx="3054096" cy="3776472"/>
          </a:xfrm>
        </p:spPr>
      </p:pic>
      <p:pic>
        <p:nvPicPr>
          <p:cNvPr id="25" name="Picture Placeholder 24" descr="Digital Graph Screen">
            <a:extLst>
              <a:ext uri="{FF2B5EF4-FFF2-40B4-BE49-F238E27FC236}">
                <a16:creationId xmlns:a16="http://schemas.microsoft.com/office/drawing/2014/main" id="{B7353C46-ACC1-4078-85C2-26B57B0E58B7}"/>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t="42" b="42"/>
          <a:stretch/>
        </p:blipFill>
        <p:spPr>
          <a:xfrm>
            <a:off x="9137904" y="0"/>
            <a:ext cx="3054096" cy="3776472"/>
          </a:xfrm>
        </p:spPr>
      </p:pic>
      <p:pic>
        <p:nvPicPr>
          <p:cNvPr id="23" name="Picture Placeholder 22" descr="A person drawing on a white board">
            <a:extLst>
              <a:ext uri="{FF2B5EF4-FFF2-40B4-BE49-F238E27FC236}">
                <a16:creationId xmlns:a16="http://schemas.microsoft.com/office/drawing/2014/main" id="{2B3C4F95-A0FA-45D9-BF43-1C398F65B891}"/>
              </a:ext>
            </a:extLst>
          </p:cNvPr>
          <p:cNvPicPr>
            <a:picLocks noGrp="1" noChangeAspect="1"/>
          </p:cNvPicPr>
          <p:nvPr>
            <p:ph type="pic" sz="quarter" idx="15"/>
          </p:nvPr>
        </p:nvPicPr>
        <p:blipFill rotWithShape="1">
          <a:blip r:embed="rId6" cstate="screen">
            <a:extLst>
              <a:ext uri="{28A0092B-C50C-407E-A947-70E740481C1C}">
                <a14:useLocalDpi xmlns:a14="http://schemas.microsoft.com/office/drawing/2010/main" val="0"/>
              </a:ext>
            </a:extLst>
          </a:blip>
          <a:srcRect t="42" b="42"/>
          <a:stretch/>
        </p:blipFill>
        <p:spPr>
          <a:xfrm>
            <a:off x="6083808" y="0"/>
            <a:ext cx="3054096" cy="3776472"/>
          </a:xfrm>
        </p:spPr>
      </p:pic>
      <p:sp>
        <p:nvSpPr>
          <p:cNvPr id="12" name="Content Placeholder 11">
            <a:extLst>
              <a:ext uri="{FF2B5EF4-FFF2-40B4-BE49-F238E27FC236}">
                <a16:creationId xmlns:a16="http://schemas.microsoft.com/office/drawing/2014/main" id="{E5127060-CDBF-435F-9009-A5451CCE305D}"/>
              </a:ext>
            </a:extLst>
          </p:cNvPr>
          <p:cNvSpPr>
            <a:spLocks noGrp="1"/>
          </p:cNvSpPr>
          <p:nvPr>
            <p:ph sz="quarter" idx="15"/>
          </p:nvPr>
        </p:nvSpPr>
        <p:spPr>
          <a:xfrm>
            <a:off x="5262563" y="4023360"/>
            <a:ext cx="6221412" cy="2048828"/>
          </a:xfrm>
          <a:noFill/>
        </p:spPr>
        <p:txBody>
          <a:bodyPr>
            <a:normAutofit fontScale="92500" lnSpcReduction="10000"/>
          </a:bodyPr>
          <a:lstStyle/>
          <a:p>
            <a:r>
              <a:rPr lang="en-US" dirty="0"/>
              <a:t>Throughout this course I have learned the concepts of operating systems through Linux. Linux is currently in the top operating systems used today and can prove to be beneficial knowledge in our growing workforce. In this course I learned: filesystem hierarchy, shell scripts, user and group management, network configuration, and system performance monitoring through Linux.</a:t>
            </a:r>
          </a:p>
        </p:txBody>
      </p:sp>
    </p:spTree>
    <p:extLst>
      <p:ext uri="{BB962C8B-B14F-4D97-AF65-F5344CB8AC3E}">
        <p14:creationId xmlns:p14="http://schemas.microsoft.com/office/powerpoint/2010/main" val="2158886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96E99305-851B-45C3-B8DD-F4D8FF9B356F}"/>
              </a:ext>
            </a:extLst>
          </p:cNvPr>
          <p:cNvSpPr>
            <a:spLocks noGrp="1"/>
          </p:cNvSpPr>
          <p:nvPr>
            <p:ph type="title"/>
          </p:nvPr>
        </p:nvSpPr>
        <p:spPr>
          <a:xfrm>
            <a:off x="550864" y="549275"/>
            <a:ext cx="3565524" cy="1997855"/>
          </a:xfrm>
        </p:spPr>
        <p:txBody>
          <a:bodyPr wrap="square" anchor="b">
            <a:normAutofit/>
          </a:bodyPr>
          <a:lstStyle/>
          <a:p>
            <a:r>
              <a:rPr lang="en-US" sz="4400"/>
              <a:t>Remove users and groups</a:t>
            </a:r>
            <a:br>
              <a:rPr lang="en-US" sz="4400"/>
            </a:br>
            <a:endParaRPr lang="en-US" sz="4400"/>
          </a:p>
        </p:txBody>
      </p:sp>
      <p:grpSp>
        <p:nvGrpSpPr>
          <p:cNvPr id="16" name="Group 15">
            <a:extLst>
              <a:ext uri="{FF2B5EF4-FFF2-40B4-BE49-F238E27FC236}">
                <a16:creationId xmlns:a16="http://schemas.microsoft.com/office/drawing/2014/main" id="{9F2D4ED5-DC78-4C88-97AA-483206C53E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70793" y="0"/>
            <a:ext cx="1468514" cy="1521012"/>
            <a:chOff x="5236793" y="2432482"/>
            <a:chExt cx="1468514" cy="1521012"/>
          </a:xfrm>
        </p:grpSpPr>
        <p:sp>
          <p:nvSpPr>
            <p:cNvPr id="17" name="Freeform 5">
              <a:extLst>
                <a:ext uri="{FF2B5EF4-FFF2-40B4-BE49-F238E27FC236}">
                  <a16:creationId xmlns:a16="http://schemas.microsoft.com/office/drawing/2014/main" id="{0DE0B65A-4839-40B2-BA92-1464FEADBA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463135" y="2432482"/>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Freeform 6">
              <a:extLst>
                <a:ext uri="{FF2B5EF4-FFF2-40B4-BE49-F238E27FC236}">
                  <a16:creationId xmlns:a16="http://schemas.microsoft.com/office/drawing/2014/main" id="{842A0A68-39DD-4DA7-BAD5-63B9C13987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36793" y="2566400"/>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8">
              <a:extLst>
                <a:ext uri="{FF2B5EF4-FFF2-40B4-BE49-F238E27FC236}">
                  <a16:creationId xmlns:a16="http://schemas.microsoft.com/office/drawing/2014/main" id="{21A69E50-7E10-45C3-B4F2-19DBA77484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765469" y="2876944"/>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1" name="Oval 20">
            <a:extLst>
              <a:ext uri="{FF2B5EF4-FFF2-40B4-BE49-F238E27FC236}">
                <a16:creationId xmlns:a16="http://schemas.microsoft.com/office/drawing/2014/main" id="{D166A8AB-8924-421C-BCED-B54DBC405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7897" y="5497189"/>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Content Placeholder 8">
            <a:extLst>
              <a:ext uri="{FF2B5EF4-FFF2-40B4-BE49-F238E27FC236}">
                <a16:creationId xmlns:a16="http://schemas.microsoft.com/office/drawing/2014/main" id="{D89B702B-9B9C-4198-B6E2-C1F18992D1A4}"/>
              </a:ext>
            </a:extLst>
          </p:cNvPr>
          <p:cNvSpPr>
            <a:spLocks noGrp="1"/>
          </p:cNvSpPr>
          <p:nvPr>
            <p:ph idx="1"/>
          </p:nvPr>
        </p:nvSpPr>
        <p:spPr>
          <a:xfrm>
            <a:off x="550863" y="2677306"/>
            <a:ext cx="3565525" cy="3415519"/>
          </a:xfrm>
        </p:spPr>
        <p:txBody>
          <a:bodyPr anchor="t">
            <a:normAutofit/>
          </a:bodyPr>
          <a:lstStyle/>
          <a:p>
            <a:pPr marL="0" indent="0" algn="ctr">
              <a:spcBef>
                <a:spcPts val="0"/>
              </a:spcBef>
              <a:spcAft>
                <a:spcPts val="0"/>
              </a:spcAft>
              <a:buNone/>
            </a:pPr>
            <a:r>
              <a:rPr lang="en-US" sz="1400" dirty="0"/>
              <a:t>“</a:t>
            </a:r>
            <a:r>
              <a:rPr lang="en-US" sz="1400" dirty="0" err="1"/>
              <a:t>userdel</a:t>
            </a:r>
            <a:r>
              <a:rPr lang="en-US" sz="1400" dirty="0"/>
              <a:t>” (deletes users)</a:t>
            </a:r>
          </a:p>
          <a:p>
            <a:pPr>
              <a:spcBef>
                <a:spcPts val="0"/>
              </a:spcBef>
              <a:spcAft>
                <a:spcPts val="0"/>
              </a:spcAft>
            </a:pPr>
            <a:r>
              <a:rPr lang="en-US" sz="1400" dirty="0"/>
              <a:t>Ensure you are at your home directory with “cd ~”</a:t>
            </a:r>
          </a:p>
          <a:p>
            <a:pPr>
              <a:spcBef>
                <a:spcPts val="0"/>
              </a:spcBef>
              <a:spcAft>
                <a:spcPts val="0"/>
              </a:spcAft>
            </a:pPr>
            <a:r>
              <a:rPr lang="en-US" sz="1400" dirty="0"/>
              <a:t>To delete users Mary and John, enter:</a:t>
            </a:r>
          </a:p>
          <a:p>
            <a:pPr lvl="1">
              <a:spcBef>
                <a:spcPts val="0"/>
              </a:spcBef>
              <a:spcAft>
                <a:spcPts val="0"/>
              </a:spcAft>
            </a:pPr>
            <a:r>
              <a:rPr lang="en-US" dirty="0" err="1"/>
              <a:t>sudo</a:t>
            </a:r>
            <a:r>
              <a:rPr lang="en-US" dirty="0"/>
              <a:t> </a:t>
            </a:r>
            <a:r>
              <a:rPr lang="en-US" dirty="0" err="1"/>
              <a:t>userdel</a:t>
            </a:r>
            <a:r>
              <a:rPr lang="en-US" dirty="0"/>
              <a:t> -r </a:t>
            </a:r>
            <a:r>
              <a:rPr lang="en-US" dirty="0" err="1"/>
              <a:t>mary</a:t>
            </a:r>
            <a:endParaRPr lang="en-US" dirty="0"/>
          </a:p>
          <a:p>
            <a:pPr lvl="1">
              <a:spcBef>
                <a:spcPts val="0"/>
              </a:spcBef>
              <a:spcAft>
                <a:spcPts val="0"/>
              </a:spcAft>
            </a:pPr>
            <a:r>
              <a:rPr lang="en-US" dirty="0" err="1"/>
              <a:t>sudo</a:t>
            </a:r>
            <a:r>
              <a:rPr lang="en-US" dirty="0"/>
              <a:t>  </a:t>
            </a:r>
            <a:r>
              <a:rPr lang="en-US" dirty="0" err="1"/>
              <a:t>userdel</a:t>
            </a:r>
            <a:r>
              <a:rPr lang="en-US" dirty="0"/>
              <a:t> -r john</a:t>
            </a:r>
          </a:p>
          <a:p>
            <a:pPr>
              <a:spcBef>
                <a:spcPts val="0"/>
              </a:spcBef>
              <a:spcAft>
                <a:spcPts val="0"/>
              </a:spcAft>
            </a:pPr>
            <a:r>
              <a:rPr lang="en-US" sz="1400" dirty="0"/>
              <a:t>To delete the “students” group, enter:</a:t>
            </a:r>
          </a:p>
          <a:p>
            <a:pPr lvl="1">
              <a:spcBef>
                <a:spcPts val="0"/>
              </a:spcBef>
              <a:spcAft>
                <a:spcPts val="0"/>
              </a:spcAft>
            </a:pPr>
            <a:r>
              <a:rPr lang="en-US" dirty="0" err="1"/>
              <a:t>sudo</a:t>
            </a:r>
            <a:r>
              <a:rPr lang="en-US" dirty="0"/>
              <a:t> </a:t>
            </a:r>
            <a:r>
              <a:rPr lang="en-US" dirty="0" err="1"/>
              <a:t>groupdel</a:t>
            </a:r>
            <a:r>
              <a:rPr lang="en-US" dirty="0"/>
              <a:t> students</a:t>
            </a:r>
          </a:p>
          <a:p>
            <a:pPr>
              <a:spcBef>
                <a:spcPts val="0"/>
              </a:spcBef>
              <a:spcAft>
                <a:spcPts val="0"/>
              </a:spcAft>
            </a:pPr>
            <a:r>
              <a:rPr lang="en-US" sz="1400" dirty="0"/>
              <a:t>To change the group ownership of the todolist back to your primary user (student), enter:</a:t>
            </a:r>
          </a:p>
          <a:p>
            <a:pPr lvl="1">
              <a:spcBef>
                <a:spcPts val="0"/>
              </a:spcBef>
              <a:spcAft>
                <a:spcPts val="0"/>
              </a:spcAft>
            </a:pPr>
            <a:r>
              <a:rPr lang="en-US" dirty="0" err="1"/>
              <a:t>sudo</a:t>
            </a:r>
            <a:r>
              <a:rPr lang="en-US" dirty="0"/>
              <a:t> </a:t>
            </a:r>
            <a:r>
              <a:rPr lang="en-US" dirty="0" err="1"/>
              <a:t>chgrp</a:t>
            </a:r>
            <a:r>
              <a:rPr lang="en-US" dirty="0"/>
              <a:t> student todolist </a:t>
            </a:r>
          </a:p>
          <a:p>
            <a:pPr marL="0" indent="0">
              <a:spcBef>
                <a:spcPts val="0"/>
              </a:spcBef>
              <a:spcAft>
                <a:spcPts val="0"/>
              </a:spcAft>
              <a:buNone/>
            </a:pPr>
            <a:endParaRPr lang="en-US" sz="1400" dirty="0"/>
          </a:p>
        </p:txBody>
      </p:sp>
      <p:pic>
        <p:nvPicPr>
          <p:cNvPr id="7" name="Picture 6">
            <a:extLst>
              <a:ext uri="{FF2B5EF4-FFF2-40B4-BE49-F238E27FC236}">
                <a16:creationId xmlns:a16="http://schemas.microsoft.com/office/drawing/2014/main" id="{89EBC0DD-8B4D-4A3C-A5D5-EE4A97ED9E66}"/>
              </a:ext>
            </a:extLst>
          </p:cNvPr>
          <p:cNvPicPr>
            <a:picLocks noChangeAspect="1"/>
          </p:cNvPicPr>
          <p:nvPr/>
        </p:nvPicPr>
        <p:blipFill>
          <a:blip r:embed="rId2"/>
          <a:stretch>
            <a:fillRect/>
          </a:stretch>
        </p:blipFill>
        <p:spPr>
          <a:xfrm>
            <a:off x="4550900" y="1213302"/>
            <a:ext cx="7090237" cy="4431397"/>
          </a:xfrm>
          <a:custGeom>
            <a:avLst/>
            <a:gdLst/>
            <a:ahLst/>
            <a:cxnLst/>
            <a:rect l="l" t="t" r="r" b="b"/>
            <a:pathLst>
              <a:path w="7090237" h="5759451">
                <a:moveTo>
                  <a:pt x="0" y="0"/>
                </a:moveTo>
                <a:lnTo>
                  <a:pt x="7090237" y="0"/>
                </a:lnTo>
                <a:lnTo>
                  <a:pt x="7090237" y="5759451"/>
                </a:lnTo>
                <a:lnTo>
                  <a:pt x="0" y="5759451"/>
                </a:lnTo>
                <a:close/>
              </a:path>
            </a:pathLst>
          </a:custGeom>
        </p:spPr>
      </p:pic>
    </p:spTree>
    <p:extLst>
      <p:ext uri="{BB962C8B-B14F-4D97-AF65-F5344CB8AC3E}">
        <p14:creationId xmlns:p14="http://schemas.microsoft.com/office/powerpoint/2010/main" val="82354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5437187" cy="2986234"/>
          </a:xfrm>
        </p:spPr>
        <p:txBody>
          <a:bodyPr vert="horz" wrap="square" lIns="0" tIns="0" rIns="0" bIns="0" rtlCol="0" anchor="b" anchorCtr="0">
            <a:normAutofit/>
          </a:bodyPr>
          <a:lstStyle/>
          <a:p>
            <a:pPr>
              <a:lnSpc>
                <a:spcPct val="100000"/>
              </a:lnSpc>
            </a:pPr>
            <a:r>
              <a:rPr lang="en-US" sz="6400" kern="1200" dirty="0">
                <a:solidFill>
                  <a:schemeClr val="tx1"/>
                </a:solidFill>
                <a:latin typeface="+mj-lt"/>
                <a:ea typeface="+mj-ea"/>
                <a:cs typeface="+mj-cs"/>
              </a:rPr>
              <a:t>Network Configuration</a:t>
            </a: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50863" y="3827610"/>
            <a:ext cx="5437187" cy="2265216"/>
          </a:xfrm>
        </p:spPr>
        <p:txBody>
          <a:bodyPr vert="horz" wrap="square" lIns="0" tIns="0" rIns="0" bIns="0" rtlCol="0">
            <a:normAutofit/>
          </a:bodyPr>
          <a:lstStyle/>
          <a:p>
            <a:pPr marL="57150" indent="-285750" algn="l" rtl="0" eaLnBrk="1" fontAlgn="t" latinLnBrk="0" hangingPunct="1">
              <a:spcBef>
                <a:spcPts val="0"/>
              </a:spcBef>
              <a:spcAft>
                <a:spcPts val="0"/>
              </a:spcAft>
              <a:buFont typeface="Wingdings" panose="05000000000000000000" pitchFamily="2" charset="2"/>
              <a:buChar char="v"/>
            </a:pPr>
            <a:r>
              <a:rPr lang="en-US" sz="1400" i="0" u="none" strike="noStrike" kern="1200" dirty="0">
                <a:solidFill>
                  <a:schemeClr val="tx1"/>
                </a:solidFill>
                <a:effectLst/>
              </a:rPr>
              <a:t>Navigating network configuration</a:t>
            </a:r>
          </a:p>
          <a:p>
            <a:pPr marL="57150" indent="-285750" algn="l" rtl="0" eaLnBrk="1" fontAlgn="t" latinLnBrk="0" hangingPunct="1">
              <a:spcBef>
                <a:spcPts val="0"/>
              </a:spcBef>
              <a:spcAft>
                <a:spcPts val="0"/>
              </a:spcAft>
              <a:buFont typeface="Wingdings" panose="05000000000000000000" pitchFamily="2" charset="2"/>
              <a:buChar char="v"/>
            </a:pPr>
            <a:r>
              <a:rPr lang="en-US" sz="1400" i="0" u="none" strike="noStrike" kern="1200" dirty="0">
                <a:solidFill>
                  <a:schemeClr val="tx1"/>
                </a:solidFill>
                <a:effectLst/>
              </a:rPr>
              <a:t>Discover host IP configurations</a:t>
            </a:r>
          </a:p>
          <a:p>
            <a:pPr marL="57150" indent="-285750" algn="l" rtl="0" eaLnBrk="1" fontAlgn="t" latinLnBrk="0" hangingPunct="1">
              <a:spcBef>
                <a:spcPts val="0"/>
              </a:spcBef>
              <a:spcAft>
                <a:spcPts val="0"/>
              </a:spcAft>
              <a:buFont typeface="Wingdings" panose="05000000000000000000" pitchFamily="2" charset="2"/>
              <a:buChar char="v"/>
            </a:pPr>
            <a:r>
              <a:rPr lang="en-US" sz="1400" i="0" u="none" strike="noStrike" dirty="0">
                <a:solidFill>
                  <a:schemeClr val="tx1"/>
                </a:solidFill>
                <a:effectLst/>
              </a:rPr>
              <a:t>Manage Network Interfaces</a:t>
            </a:r>
          </a:p>
          <a:p>
            <a:pPr marL="57150" indent="-285750" algn="l" rtl="0" eaLnBrk="1" fontAlgn="t" latinLnBrk="0" hangingPunct="1">
              <a:spcBef>
                <a:spcPts val="0"/>
              </a:spcBef>
              <a:spcAft>
                <a:spcPts val="0"/>
              </a:spcAft>
              <a:buFont typeface="Wingdings" panose="05000000000000000000" pitchFamily="2" charset="2"/>
              <a:buChar char="v"/>
            </a:pPr>
            <a:r>
              <a:rPr lang="en-US" sz="1400" dirty="0">
                <a:solidFill>
                  <a:schemeClr val="tx1"/>
                </a:solidFill>
              </a:rPr>
              <a:t>User Network Utilities</a:t>
            </a:r>
            <a:endParaRPr lang="en-US" sz="1400" i="0" u="none" strike="noStrike" dirty="0">
              <a:solidFill>
                <a:schemeClr val="tx1"/>
              </a:solidFill>
              <a:effectLst/>
            </a:endParaRP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A1B0FB-D917-4C8C-928F-313BD683BF39}" type="slidenum">
              <a:rPr kumimoji="0" lang="en-US" sz="1000" b="0" i="0" u="none" strike="noStrike" kern="1200" cap="none" spc="0" normalizeH="0" baseline="0" noProof="0" smtClean="0">
                <a:ln>
                  <a:noFill/>
                </a:ln>
                <a:solidFill>
                  <a:prstClr val="white">
                    <a:lumMod val="65000"/>
                    <a:alpha val="80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dirty="0">
              <a:ln>
                <a:noFill/>
              </a:ln>
              <a:solidFill>
                <a:prstClr val="white">
                  <a:lumMod val="65000"/>
                  <a:alpha val="80000"/>
                </a:prstClr>
              </a:solidFill>
              <a:effectLst/>
              <a:uLnTx/>
              <a:uFillTx/>
              <a:latin typeface="Gill Sans MT"/>
              <a:ea typeface="+mn-ea"/>
              <a:cs typeface="+mn-cs"/>
            </a:endParaRPr>
          </a:p>
        </p:txBody>
      </p:sp>
    </p:spTree>
    <p:extLst>
      <p:ext uri="{BB962C8B-B14F-4D97-AF65-F5344CB8AC3E}">
        <p14:creationId xmlns:p14="http://schemas.microsoft.com/office/powerpoint/2010/main" val="3868208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96E99305-851B-45C3-B8DD-F4D8FF9B356F}"/>
              </a:ext>
            </a:extLst>
          </p:cNvPr>
          <p:cNvSpPr>
            <a:spLocks noGrp="1"/>
          </p:cNvSpPr>
          <p:nvPr>
            <p:ph type="title"/>
          </p:nvPr>
        </p:nvSpPr>
        <p:spPr>
          <a:xfrm>
            <a:off x="550864" y="549275"/>
            <a:ext cx="3565524" cy="1997855"/>
          </a:xfrm>
        </p:spPr>
        <p:txBody>
          <a:bodyPr wrap="square" anchor="b">
            <a:normAutofit/>
          </a:bodyPr>
          <a:lstStyle/>
          <a:p>
            <a:r>
              <a:rPr lang="en-US" sz="4400"/>
              <a:t>Navigating Network Configuration</a:t>
            </a:r>
          </a:p>
        </p:txBody>
      </p:sp>
      <p:grpSp>
        <p:nvGrpSpPr>
          <p:cNvPr id="35" name="Group 34">
            <a:extLst>
              <a:ext uri="{FF2B5EF4-FFF2-40B4-BE49-F238E27FC236}">
                <a16:creationId xmlns:a16="http://schemas.microsoft.com/office/drawing/2014/main" id="{9F2D4ED5-DC78-4C88-97AA-483206C53E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70793" y="0"/>
            <a:ext cx="1468514" cy="1521012"/>
            <a:chOff x="5236793" y="2432482"/>
            <a:chExt cx="1468514" cy="1521012"/>
          </a:xfrm>
        </p:grpSpPr>
        <p:sp>
          <p:nvSpPr>
            <p:cNvPr id="36" name="Freeform 5">
              <a:extLst>
                <a:ext uri="{FF2B5EF4-FFF2-40B4-BE49-F238E27FC236}">
                  <a16:creationId xmlns:a16="http://schemas.microsoft.com/office/drawing/2014/main" id="{0DE0B65A-4839-40B2-BA92-1464FEADBA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463135" y="2432482"/>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Freeform 6">
              <a:extLst>
                <a:ext uri="{FF2B5EF4-FFF2-40B4-BE49-F238E27FC236}">
                  <a16:creationId xmlns:a16="http://schemas.microsoft.com/office/drawing/2014/main" id="{842A0A68-39DD-4DA7-BAD5-63B9C13987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36793" y="2566400"/>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Freeform 8">
              <a:extLst>
                <a:ext uri="{FF2B5EF4-FFF2-40B4-BE49-F238E27FC236}">
                  <a16:creationId xmlns:a16="http://schemas.microsoft.com/office/drawing/2014/main" id="{21A69E50-7E10-45C3-B4F2-19DBA77484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765469" y="2876944"/>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40" name="Oval 39">
            <a:extLst>
              <a:ext uri="{FF2B5EF4-FFF2-40B4-BE49-F238E27FC236}">
                <a16:creationId xmlns:a16="http://schemas.microsoft.com/office/drawing/2014/main" id="{D166A8AB-8924-421C-BCED-B54DBC405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7897" y="5497189"/>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Content Placeholder 8">
            <a:extLst>
              <a:ext uri="{FF2B5EF4-FFF2-40B4-BE49-F238E27FC236}">
                <a16:creationId xmlns:a16="http://schemas.microsoft.com/office/drawing/2014/main" id="{D89B702B-9B9C-4198-B6E2-C1F18992D1A4}"/>
              </a:ext>
            </a:extLst>
          </p:cNvPr>
          <p:cNvSpPr>
            <a:spLocks noGrp="1"/>
          </p:cNvSpPr>
          <p:nvPr>
            <p:ph idx="1"/>
          </p:nvPr>
        </p:nvSpPr>
        <p:spPr>
          <a:xfrm>
            <a:off x="550863" y="2677306"/>
            <a:ext cx="3565525" cy="3415519"/>
          </a:xfrm>
        </p:spPr>
        <p:txBody>
          <a:bodyPr anchor="t">
            <a:normAutofit/>
          </a:bodyPr>
          <a:lstStyle/>
          <a:p>
            <a:pPr>
              <a:spcBef>
                <a:spcPts val="0"/>
              </a:spcBef>
              <a:spcAft>
                <a:spcPts val="600"/>
              </a:spcAft>
            </a:pPr>
            <a:r>
              <a:rPr lang="en-US" sz="2400" dirty="0"/>
              <a:t>Good things to know:</a:t>
            </a:r>
          </a:p>
          <a:p>
            <a:pPr lvl="1">
              <a:spcBef>
                <a:spcPts val="0"/>
              </a:spcBef>
              <a:spcAft>
                <a:spcPts val="600"/>
              </a:spcAft>
            </a:pPr>
            <a:r>
              <a:rPr lang="en-US" sz="2400" dirty="0"/>
              <a:t>“</a:t>
            </a:r>
            <a:r>
              <a:rPr lang="en-US" sz="2400" dirty="0" err="1"/>
              <a:t>ip</a:t>
            </a:r>
            <a:r>
              <a:rPr lang="en-US" sz="2400" dirty="0"/>
              <a:t> </a:t>
            </a:r>
            <a:r>
              <a:rPr lang="en-US" sz="2400" dirty="0" err="1"/>
              <a:t>addr</a:t>
            </a:r>
            <a:r>
              <a:rPr lang="en-US" sz="2400" dirty="0"/>
              <a:t>” displays all IP addresses assigned to all network interfaces</a:t>
            </a:r>
          </a:p>
          <a:p>
            <a:pPr lvl="1">
              <a:spcBef>
                <a:spcPts val="0"/>
              </a:spcBef>
              <a:spcAft>
                <a:spcPts val="600"/>
              </a:spcAft>
            </a:pPr>
            <a:r>
              <a:rPr lang="en-US" sz="2400" dirty="0"/>
              <a:t>“</a:t>
            </a:r>
            <a:r>
              <a:rPr lang="en-US" sz="2400" dirty="0" err="1"/>
              <a:t>ip</a:t>
            </a:r>
            <a:r>
              <a:rPr lang="en-US" sz="2400" dirty="0"/>
              <a:t> route” identifies the default gateways IP address after the via designation </a:t>
            </a:r>
          </a:p>
        </p:txBody>
      </p:sp>
      <p:pic>
        <p:nvPicPr>
          <p:cNvPr id="30" name="Graphic 29" descr="Server">
            <a:extLst>
              <a:ext uri="{FF2B5EF4-FFF2-40B4-BE49-F238E27FC236}">
                <a16:creationId xmlns:a16="http://schemas.microsoft.com/office/drawing/2014/main" id="{40CAC331-4AA1-1BDB-A115-450A85FB457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16293" y="549275"/>
            <a:ext cx="5759451" cy="5759451"/>
          </a:xfrm>
          <a:custGeom>
            <a:avLst/>
            <a:gdLst/>
            <a:ahLst/>
            <a:cxnLst/>
            <a:rect l="l" t="t" r="r" b="b"/>
            <a:pathLst>
              <a:path w="7090237" h="5759451">
                <a:moveTo>
                  <a:pt x="0" y="0"/>
                </a:moveTo>
                <a:lnTo>
                  <a:pt x="7090237" y="0"/>
                </a:lnTo>
                <a:lnTo>
                  <a:pt x="7090237" y="5759451"/>
                </a:lnTo>
                <a:lnTo>
                  <a:pt x="0" y="5759451"/>
                </a:lnTo>
                <a:close/>
              </a:path>
            </a:pathLst>
          </a:custGeom>
        </p:spPr>
      </p:pic>
    </p:spTree>
    <p:extLst>
      <p:ext uri="{BB962C8B-B14F-4D97-AF65-F5344CB8AC3E}">
        <p14:creationId xmlns:p14="http://schemas.microsoft.com/office/powerpoint/2010/main" val="3152586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96E99305-851B-45C3-B8DD-F4D8FF9B356F}"/>
              </a:ext>
            </a:extLst>
          </p:cNvPr>
          <p:cNvSpPr>
            <a:spLocks noGrp="1"/>
          </p:cNvSpPr>
          <p:nvPr>
            <p:ph type="title"/>
          </p:nvPr>
        </p:nvSpPr>
        <p:spPr>
          <a:xfrm>
            <a:off x="550862" y="580363"/>
            <a:ext cx="5437188" cy="1333055"/>
          </a:xfrm>
        </p:spPr>
        <p:txBody>
          <a:bodyPr wrap="square" anchor="t">
            <a:normAutofit/>
          </a:bodyPr>
          <a:lstStyle/>
          <a:p>
            <a:r>
              <a:rPr lang="en-US" sz="3000"/>
              <a:t>Discover host IP configurations</a:t>
            </a:r>
            <a:br>
              <a:rPr lang="en-US" sz="3000"/>
            </a:br>
            <a:br>
              <a:rPr lang="en-US" sz="3000"/>
            </a:br>
            <a:endParaRPr lang="en-US" sz="3000"/>
          </a:p>
        </p:txBody>
      </p:sp>
      <p:grpSp>
        <p:nvGrpSpPr>
          <p:cNvPr id="16" name="Group 15">
            <a:extLst>
              <a:ext uri="{FF2B5EF4-FFF2-40B4-BE49-F238E27FC236}">
                <a16:creationId xmlns:a16="http://schemas.microsoft.com/office/drawing/2014/main" id="{11F8F457-0192-4F9A-9EEF-D784521FAC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02932" y="412017"/>
            <a:ext cx="667800" cy="631474"/>
            <a:chOff x="8069541" y="1262702"/>
            <a:chExt cx="667800" cy="631474"/>
          </a:xfrm>
        </p:grpSpPr>
        <p:sp>
          <p:nvSpPr>
            <p:cNvPr id="17" name="Freeform: Shape 16">
              <a:extLst>
                <a:ext uri="{FF2B5EF4-FFF2-40B4-BE49-F238E27FC236}">
                  <a16:creationId xmlns:a16="http://schemas.microsoft.com/office/drawing/2014/main" id="{811A27EA-330C-4F31-9051-19CBAE97885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8069541" y="1262702"/>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127000" dist="50800" dir="42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Oval 17">
              <a:extLst>
                <a:ext uri="{FF2B5EF4-FFF2-40B4-BE49-F238E27FC236}">
                  <a16:creationId xmlns:a16="http://schemas.microsoft.com/office/drawing/2014/main" id="{786FC59F-EC76-4A7A-AF75-507FBE3B5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32341" y="1436239"/>
              <a:ext cx="270000" cy="54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2" name="Picture 1">
            <a:extLst>
              <a:ext uri="{FF2B5EF4-FFF2-40B4-BE49-F238E27FC236}">
                <a16:creationId xmlns:a16="http://schemas.microsoft.com/office/drawing/2014/main" id="{B9AC9137-9B28-4C9D-A624-C3AC7EEEE732}"/>
              </a:ext>
            </a:extLst>
          </p:cNvPr>
          <p:cNvPicPr>
            <a:picLocks noChangeAspect="1"/>
          </p:cNvPicPr>
          <p:nvPr/>
        </p:nvPicPr>
        <p:blipFill rotWithShape="1">
          <a:blip r:embed="rId2"/>
          <a:srcRect t="52" r="-2" b="-2"/>
          <a:stretch/>
        </p:blipFill>
        <p:spPr>
          <a:xfrm>
            <a:off x="339224" y="1691575"/>
            <a:ext cx="6462128" cy="4230500"/>
          </a:xfrm>
          <a:custGeom>
            <a:avLst/>
            <a:gdLst/>
            <a:ahLst/>
            <a:cxnLst/>
            <a:rect l="l" t="t" r="r" b="b"/>
            <a:pathLst>
              <a:path w="5773738" h="3779838">
                <a:moveTo>
                  <a:pt x="0" y="0"/>
                </a:moveTo>
                <a:lnTo>
                  <a:pt x="5773738" y="0"/>
                </a:lnTo>
                <a:lnTo>
                  <a:pt x="5773738" y="3779838"/>
                </a:lnTo>
                <a:lnTo>
                  <a:pt x="0" y="3779838"/>
                </a:lnTo>
                <a:close/>
              </a:path>
            </a:pathLst>
          </a:custGeom>
        </p:spPr>
      </p:pic>
      <p:sp>
        <p:nvSpPr>
          <p:cNvPr id="9" name="Content Placeholder 8">
            <a:extLst>
              <a:ext uri="{FF2B5EF4-FFF2-40B4-BE49-F238E27FC236}">
                <a16:creationId xmlns:a16="http://schemas.microsoft.com/office/drawing/2014/main" id="{D89B702B-9B9C-4198-B6E2-C1F18992D1A4}"/>
              </a:ext>
            </a:extLst>
          </p:cNvPr>
          <p:cNvSpPr>
            <a:spLocks noGrp="1"/>
          </p:cNvSpPr>
          <p:nvPr>
            <p:ph idx="1"/>
          </p:nvPr>
        </p:nvSpPr>
        <p:spPr>
          <a:xfrm>
            <a:off x="7140575" y="1141933"/>
            <a:ext cx="4500562" cy="4950892"/>
          </a:xfrm>
        </p:spPr>
        <p:txBody>
          <a:bodyPr anchor="t">
            <a:normAutofit fontScale="77500" lnSpcReduction="20000"/>
          </a:bodyPr>
          <a:lstStyle/>
          <a:p>
            <a:r>
              <a:rPr lang="en-US" dirty="0"/>
              <a:t>1. What is the IP address of your Ubuntu machine?</a:t>
            </a:r>
          </a:p>
          <a:p>
            <a:r>
              <a:rPr lang="en-US" dirty="0"/>
              <a:t>192.168.1.104/24</a:t>
            </a:r>
          </a:p>
          <a:p>
            <a:endParaRPr lang="en-US" dirty="0"/>
          </a:p>
          <a:p>
            <a:r>
              <a:rPr lang="en-US" dirty="0"/>
              <a:t>2. What is the IP address of its default gateway?</a:t>
            </a:r>
          </a:p>
          <a:p>
            <a:r>
              <a:rPr lang="en-US" dirty="0"/>
              <a:t>192.168.1.1</a:t>
            </a:r>
          </a:p>
          <a:p>
            <a:endParaRPr lang="en-US" dirty="0"/>
          </a:p>
          <a:p>
            <a:r>
              <a:rPr lang="en-US" dirty="0"/>
              <a:t>3. What is the IP address of its DHCP server?</a:t>
            </a:r>
          </a:p>
          <a:p>
            <a:r>
              <a:rPr lang="en-US" dirty="0"/>
              <a:t>192.168.1.1</a:t>
            </a:r>
          </a:p>
          <a:p>
            <a:pPr marL="0" indent="0">
              <a:buNone/>
            </a:pPr>
            <a:endParaRPr lang="en-US" dirty="0"/>
          </a:p>
          <a:p>
            <a:r>
              <a:rPr lang="en-US" dirty="0"/>
              <a:t>4. What is the IP address of its DNS server?</a:t>
            </a:r>
          </a:p>
          <a:p>
            <a:r>
              <a:rPr lang="en-US" dirty="0"/>
              <a:t>192.168.1.1</a:t>
            </a:r>
          </a:p>
          <a:p>
            <a:endParaRPr lang="en-US" dirty="0"/>
          </a:p>
        </p:txBody>
      </p:sp>
      <p:sp>
        <p:nvSpPr>
          <p:cNvPr id="20" name="Freeform: Shape 19">
            <a:extLst>
              <a:ext uri="{FF2B5EF4-FFF2-40B4-BE49-F238E27FC236}">
                <a16:creationId xmlns:a16="http://schemas.microsoft.com/office/drawing/2014/main" id="{3E6AA126-9DDC-4FBE-AEE6-8D0E982B0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2295" y="6121100"/>
            <a:ext cx="1080000" cy="736900"/>
          </a:xfrm>
          <a:custGeom>
            <a:avLst/>
            <a:gdLst>
              <a:gd name="connsiteX0" fmla="*/ 540000 w 1080000"/>
              <a:gd name="connsiteY0" fmla="*/ 0 h 736900"/>
              <a:gd name="connsiteX1" fmla="*/ 1080000 w 1080000"/>
              <a:gd name="connsiteY1" fmla="*/ 540000 h 736900"/>
              <a:gd name="connsiteX2" fmla="*/ 1069029 w 1080000"/>
              <a:gd name="connsiteY2" fmla="*/ 648829 h 736900"/>
              <a:gd name="connsiteX3" fmla="*/ 1041691 w 1080000"/>
              <a:gd name="connsiteY3" fmla="*/ 736900 h 736900"/>
              <a:gd name="connsiteX4" fmla="*/ 38310 w 1080000"/>
              <a:gd name="connsiteY4" fmla="*/ 736900 h 736900"/>
              <a:gd name="connsiteX5" fmla="*/ 10971 w 1080000"/>
              <a:gd name="connsiteY5" fmla="*/ 648829 h 736900"/>
              <a:gd name="connsiteX6" fmla="*/ 0 w 1080000"/>
              <a:gd name="connsiteY6" fmla="*/ 540000 h 736900"/>
              <a:gd name="connsiteX7" fmla="*/ 540000 w 1080000"/>
              <a:gd name="connsiteY7" fmla="*/ 0 h 73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0" h="736900">
                <a:moveTo>
                  <a:pt x="540000" y="0"/>
                </a:moveTo>
                <a:cubicBezTo>
                  <a:pt x="838234" y="0"/>
                  <a:pt x="1080000" y="241766"/>
                  <a:pt x="1080000" y="540000"/>
                </a:cubicBezTo>
                <a:cubicBezTo>
                  <a:pt x="1080000" y="577280"/>
                  <a:pt x="1076223" y="613676"/>
                  <a:pt x="1069029" y="648829"/>
                </a:cubicBezTo>
                <a:lnTo>
                  <a:pt x="1041691" y="736900"/>
                </a:lnTo>
                <a:lnTo>
                  <a:pt x="38310" y="736900"/>
                </a:lnTo>
                <a:lnTo>
                  <a:pt x="10971" y="648829"/>
                </a:lnTo>
                <a:cubicBezTo>
                  <a:pt x="3778" y="613676"/>
                  <a:pt x="0" y="577280"/>
                  <a:pt x="0" y="540000"/>
                </a:cubicBezTo>
                <a:cubicBezTo>
                  <a:pt x="0" y="241766"/>
                  <a:pt x="241766" y="0"/>
                  <a:pt x="540000"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76200" dir="1926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823010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6E99305-851B-45C3-B8DD-F4D8FF9B356F}"/>
              </a:ext>
            </a:extLst>
          </p:cNvPr>
          <p:cNvSpPr>
            <a:spLocks noGrp="1"/>
          </p:cNvSpPr>
          <p:nvPr>
            <p:ph type="title"/>
          </p:nvPr>
        </p:nvSpPr>
        <p:spPr/>
        <p:txBody>
          <a:bodyPr/>
          <a:lstStyle/>
          <a:p>
            <a:r>
              <a:rPr lang="en-US" dirty="0"/>
              <a:t>Manage Network Interfaces</a:t>
            </a:r>
            <a:br>
              <a:rPr lang="en-US" dirty="0"/>
            </a:br>
            <a:br>
              <a:rPr lang="en-US" dirty="0"/>
            </a:br>
            <a:endParaRPr lang="en-US" dirty="0"/>
          </a:p>
        </p:txBody>
      </p:sp>
      <p:sp>
        <p:nvSpPr>
          <p:cNvPr id="9" name="Content Placeholder 8">
            <a:extLst>
              <a:ext uri="{FF2B5EF4-FFF2-40B4-BE49-F238E27FC236}">
                <a16:creationId xmlns:a16="http://schemas.microsoft.com/office/drawing/2014/main" id="{D89B702B-9B9C-4198-B6E2-C1F18992D1A4}"/>
              </a:ext>
            </a:extLst>
          </p:cNvPr>
          <p:cNvSpPr>
            <a:spLocks noGrp="1"/>
          </p:cNvSpPr>
          <p:nvPr>
            <p:ph idx="1"/>
          </p:nvPr>
        </p:nvSpPr>
        <p:spPr>
          <a:xfrm>
            <a:off x="550864" y="1439187"/>
            <a:ext cx="11090274" cy="4869538"/>
          </a:xfrm>
        </p:spPr>
        <p:txBody>
          <a:bodyPr/>
          <a:lstStyle/>
          <a:p>
            <a:pPr marL="0" indent="0" algn="ctr">
              <a:spcBef>
                <a:spcPts val="0"/>
              </a:spcBef>
              <a:spcAft>
                <a:spcPts val="0"/>
              </a:spcAft>
              <a:buNone/>
            </a:pPr>
            <a:r>
              <a:rPr lang="en-US" dirty="0"/>
              <a:t>“Ip” (internet protocol address)</a:t>
            </a:r>
          </a:p>
          <a:p>
            <a:pPr>
              <a:spcBef>
                <a:spcPts val="0"/>
              </a:spcBef>
              <a:spcAft>
                <a:spcPts val="0"/>
              </a:spcAft>
            </a:pPr>
            <a:r>
              <a:rPr lang="en-US" dirty="0"/>
              <a:t>To display all network interfaces, enter:</a:t>
            </a:r>
          </a:p>
          <a:p>
            <a:pPr lvl="1">
              <a:spcBef>
                <a:spcPts val="0"/>
              </a:spcBef>
              <a:spcAft>
                <a:spcPts val="0"/>
              </a:spcAft>
            </a:pPr>
            <a:r>
              <a:rPr lang="en-US" sz="2000" dirty="0"/>
              <a:t>Ip link</a:t>
            </a:r>
          </a:p>
          <a:p>
            <a:pPr>
              <a:spcBef>
                <a:spcPts val="0"/>
              </a:spcBef>
              <a:spcAft>
                <a:spcPts val="0"/>
              </a:spcAft>
            </a:pPr>
            <a:r>
              <a:rPr lang="en-US" dirty="0"/>
              <a:t>To disable/deactivate or enable/activate the eth0 interface, enter</a:t>
            </a:r>
          </a:p>
          <a:p>
            <a:pPr lvl="1">
              <a:spcBef>
                <a:spcPts val="0"/>
              </a:spcBef>
              <a:spcAft>
                <a:spcPts val="0"/>
              </a:spcAft>
            </a:pPr>
            <a:r>
              <a:rPr lang="en-US" sz="2000" dirty="0"/>
              <a:t>Disable/ deactivate</a:t>
            </a:r>
          </a:p>
          <a:p>
            <a:pPr lvl="2">
              <a:spcBef>
                <a:spcPts val="0"/>
              </a:spcBef>
              <a:spcAft>
                <a:spcPts val="0"/>
              </a:spcAft>
            </a:pPr>
            <a:r>
              <a:rPr lang="en-US" sz="2000" dirty="0" err="1"/>
              <a:t>sudo</a:t>
            </a:r>
            <a:r>
              <a:rPr lang="en-US" sz="2000" dirty="0"/>
              <a:t> </a:t>
            </a:r>
            <a:r>
              <a:rPr lang="en-US" sz="2000" dirty="0" err="1"/>
              <a:t>ip</a:t>
            </a:r>
            <a:r>
              <a:rPr lang="en-US" sz="2000" dirty="0"/>
              <a:t> link set eth0 down</a:t>
            </a:r>
          </a:p>
          <a:p>
            <a:pPr lvl="1">
              <a:spcBef>
                <a:spcPts val="0"/>
              </a:spcBef>
              <a:spcAft>
                <a:spcPts val="0"/>
              </a:spcAft>
            </a:pPr>
            <a:r>
              <a:rPr lang="en-US" sz="2000" dirty="0"/>
              <a:t>Enable/ activate</a:t>
            </a:r>
          </a:p>
          <a:p>
            <a:pPr lvl="2">
              <a:spcBef>
                <a:spcPts val="0"/>
              </a:spcBef>
              <a:spcAft>
                <a:spcPts val="0"/>
              </a:spcAft>
            </a:pPr>
            <a:r>
              <a:rPr lang="en-US" sz="2000" dirty="0" err="1"/>
              <a:t>sudo</a:t>
            </a:r>
            <a:r>
              <a:rPr lang="en-US" sz="2000" dirty="0"/>
              <a:t> </a:t>
            </a:r>
            <a:r>
              <a:rPr lang="en-US" sz="2000" dirty="0" err="1"/>
              <a:t>ip</a:t>
            </a:r>
            <a:r>
              <a:rPr lang="en-US" sz="2000" dirty="0"/>
              <a:t> link eth0 up</a:t>
            </a:r>
          </a:p>
          <a:p>
            <a:pPr lvl="1">
              <a:spcBef>
                <a:spcPts val="0"/>
              </a:spcBef>
              <a:spcAft>
                <a:spcPts val="0"/>
              </a:spcAft>
            </a:pPr>
            <a:r>
              <a:rPr lang="en-US" sz="2000" dirty="0"/>
              <a:t>To view if eth0 interface is enabled or disabled, enter:</a:t>
            </a:r>
          </a:p>
          <a:p>
            <a:pPr lvl="2">
              <a:spcBef>
                <a:spcPts val="0"/>
              </a:spcBef>
              <a:spcAft>
                <a:spcPts val="0"/>
              </a:spcAft>
            </a:pPr>
            <a:r>
              <a:rPr lang="en-US" sz="2000" dirty="0"/>
              <a:t>Ip </a:t>
            </a:r>
            <a:r>
              <a:rPr lang="en-US" sz="2000" dirty="0" err="1"/>
              <a:t>addr</a:t>
            </a:r>
            <a:r>
              <a:rPr lang="en-US" sz="2000" dirty="0"/>
              <a:t> show eth0</a:t>
            </a:r>
          </a:p>
          <a:p>
            <a:pPr>
              <a:spcBef>
                <a:spcPts val="0"/>
              </a:spcBef>
              <a:spcAft>
                <a:spcPts val="0"/>
              </a:spcAft>
            </a:pPr>
            <a:r>
              <a:rPr lang="en-US" dirty="0"/>
              <a:t>The IP address of your network is negotiated with a DHCP by default. To release your current IP, enter:</a:t>
            </a:r>
          </a:p>
          <a:p>
            <a:pPr lvl="1">
              <a:spcBef>
                <a:spcPts val="0"/>
              </a:spcBef>
              <a:spcAft>
                <a:spcPts val="0"/>
              </a:spcAft>
            </a:pPr>
            <a:r>
              <a:rPr lang="en-US" sz="2000" dirty="0" err="1"/>
              <a:t>sudo</a:t>
            </a:r>
            <a:r>
              <a:rPr lang="en-US" sz="2000" dirty="0"/>
              <a:t> </a:t>
            </a:r>
            <a:r>
              <a:rPr lang="en-US" sz="2000" dirty="0" err="1"/>
              <a:t>dhclient</a:t>
            </a:r>
            <a:r>
              <a:rPr lang="en-US" sz="2000" dirty="0"/>
              <a:t> -v -r eth0</a:t>
            </a:r>
          </a:p>
          <a:p>
            <a:pPr>
              <a:spcBef>
                <a:spcPts val="0"/>
              </a:spcBef>
              <a:spcAft>
                <a:spcPts val="0"/>
              </a:spcAft>
            </a:pPr>
            <a:r>
              <a:rPr lang="en-US" dirty="0"/>
              <a:t>To proactively negotiate an IP address, enter:</a:t>
            </a:r>
          </a:p>
          <a:p>
            <a:pPr lvl="1">
              <a:spcBef>
                <a:spcPts val="0"/>
              </a:spcBef>
              <a:spcAft>
                <a:spcPts val="0"/>
              </a:spcAft>
            </a:pPr>
            <a:r>
              <a:rPr lang="en-US" sz="2000" dirty="0" err="1"/>
              <a:t>ip</a:t>
            </a:r>
            <a:r>
              <a:rPr lang="en-US" sz="2000" dirty="0"/>
              <a:t> </a:t>
            </a:r>
            <a:r>
              <a:rPr lang="en-US" sz="2000" dirty="0" err="1"/>
              <a:t>addr</a:t>
            </a:r>
            <a:r>
              <a:rPr lang="en-US" sz="2000" dirty="0"/>
              <a:t> show eth0</a:t>
            </a:r>
          </a:p>
        </p:txBody>
      </p:sp>
    </p:spTree>
    <p:extLst>
      <p:ext uri="{BB962C8B-B14F-4D97-AF65-F5344CB8AC3E}">
        <p14:creationId xmlns:p14="http://schemas.microsoft.com/office/powerpoint/2010/main" val="3455205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96E99305-851B-45C3-B8DD-F4D8FF9B356F}"/>
              </a:ext>
            </a:extLst>
          </p:cNvPr>
          <p:cNvSpPr>
            <a:spLocks noGrp="1"/>
          </p:cNvSpPr>
          <p:nvPr>
            <p:ph type="title"/>
          </p:nvPr>
        </p:nvSpPr>
        <p:spPr>
          <a:xfrm>
            <a:off x="550862" y="580363"/>
            <a:ext cx="6379210" cy="1333057"/>
          </a:xfrm>
        </p:spPr>
        <p:txBody>
          <a:bodyPr wrap="square" anchor="t">
            <a:normAutofit/>
          </a:bodyPr>
          <a:lstStyle/>
          <a:p>
            <a:r>
              <a:rPr lang="en-US" sz="3000"/>
              <a:t>User Network Utilities</a:t>
            </a:r>
            <a:br>
              <a:rPr lang="en-US" sz="3000"/>
            </a:br>
            <a:br>
              <a:rPr lang="en-US" sz="3000"/>
            </a:br>
            <a:endParaRPr lang="en-US" sz="3000"/>
          </a:p>
        </p:txBody>
      </p:sp>
      <p:sp>
        <p:nvSpPr>
          <p:cNvPr id="16" name="Oval 15">
            <a:extLst>
              <a:ext uri="{FF2B5EF4-FFF2-40B4-BE49-F238E27FC236}">
                <a16:creationId xmlns:a16="http://schemas.microsoft.com/office/drawing/2014/main" id="{6B425BBD-042F-4CF8-A9EE-42CC14D25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60575" y="5492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8" name="Group 17">
            <a:extLst>
              <a:ext uri="{FF2B5EF4-FFF2-40B4-BE49-F238E27FC236}">
                <a16:creationId xmlns:a16="http://schemas.microsoft.com/office/drawing/2014/main" id="{F8ED97E8-4320-4F9F-8AB2-2EC6D9FC97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0191" y="1665774"/>
            <a:ext cx="1262947" cy="1335600"/>
            <a:chOff x="2678417" y="2427951"/>
            <a:chExt cx="1262947" cy="1335600"/>
          </a:xfrm>
        </p:grpSpPr>
        <p:sp>
          <p:nvSpPr>
            <p:cNvPr id="19" name="Freeform: Shape 18">
              <a:extLst>
                <a:ext uri="{FF2B5EF4-FFF2-40B4-BE49-F238E27FC236}">
                  <a16:creationId xmlns:a16="http://schemas.microsoft.com/office/drawing/2014/main" id="{DDAE1E3F-711D-4F2E-AF4B-0A3CF77C56E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717A35D9-9F09-4A9F-AD47-CF2115100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22" name="Group 21">
            <a:extLst>
              <a:ext uri="{FF2B5EF4-FFF2-40B4-BE49-F238E27FC236}">
                <a16:creationId xmlns:a16="http://schemas.microsoft.com/office/drawing/2014/main" id="{3F071BFC-FCD5-404E-90E6-D596557747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724513" y="5071998"/>
            <a:ext cx="1980000" cy="1336764"/>
            <a:chOff x="7285270" y="3781428"/>
            <a:chExt cx="1980000" cy="1336764"/>
          </a:xfrm>
        </p:grpSpPr>
        <p:sp>
          <p:nvSpPr>
            <p:cNvPr id="23" name="Freeform: Shape 22">
              <a:extLst>
                <a:ext uri="{FF2B5EF4-FFF2-40B4-BE49-F238E27FC236}">
                  <a16:creationId xmlns:a16="http://schemas.microsoft.com/office/drawing/2014/main" id="{BA0B934F-9437-4904-A573-FD6F8B81F33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7285270" y="3781428"/>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E0204A86-ED4C-4DD3-9013-C7A4EFF920E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7351895" y="3784117"/>
              <a:ext cx="1853969" cy="1042921"/>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Oval 24">
              <a:extLst>
                <a:ext uri="{FF2B5EF4-FFF2-40B4-BE49-F238E27FC236}">
                  <a16:creationId xmlns:a16="http://schemas.microsoft.com/office/drawing/2014/main" id="{69EEA625-9D71-403F-B693-78E333447C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7997401" y="4831348"/>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425D8F7F-021F-459C-87EB-5AF697DC3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978427" y="3850321"/>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4" name="Picture Placeholder 8">
            <a:extLst>
              <a:ext uri="{FF2B5EF4-FFF2-40B4-BE49-F238E27FC236}">
                <a16:creationId xmlns:a16="http://schemas.microsoft.com/office/drawing/2014/main" id="{62BA3908-4A0A-434A-A544-46F1FFFE6E32}"/>
              </a:ext>
            </a:extLst>
          </p:cNvPr>
          <p:cNvPicPr>
            <a:picLocks/>
          </p:cNvPicPr>
          <p:nvPr/>
        </p:nvPicPr>
        <p:blipFill rotWithShape="1">
          <a:blip r:embed="rId2"/>
          <a:srcRect t="160" r="5" b="165"/>
          <a:stretch/>
        </p:blipFill>
        <p:spPr>
          <a:xfrm>
            <a:off x="337884" y="1537372"/>
            <a:ext cx="6464808" cy="4233672"/>
          </a:xfrm>
          <a:custGeom>
            <a:avLst/>
            <a:gdLst/>
            <a:ahLst/>
            <a:cxnLst/>
            <a:rect l="l" t="t" r="r" b="b"/>
            <a:pathLst>
              <a:path w="5773738" h="3779838">
                <a:moveTo>
                  <a:pt x="0" y="0"/>
                </a:moveTo>
                <a:lnTo>
                  <a:pt x="5773738" y="0"/>
                </a:lnTo>
                <a:lnTo>
                  <a:pt x="5773738" y="3779838"/>
                </a:lnTo>
                <a:lnTo>
                  <a:pt x="0" y="3779838"/>
                </a:lnTo>
                <a:close/>
              </a:path>
            </a:pathLst>
          </a:custGeom>
        </p:spPr>
      </p:pic>
      <p:sp>
        <p:nvSpPr>
          <p:cNvPr id="9" name="Content Placeholder 8">
            <a:extLst>
              <a:ext uri="{FF2B5EF4-FFF2-40B4-BE49-F238E27FC236}">
                <a16:creationId xmlns:a16="http://schemas.microsoft.com/office/drawing/2014/main" id="{D89B702B-9B9C-4198-B6E2-C1F18992D1A4}"/>
              </a:ext>
            </a:extLst>
          </p:cNvPr>
          <p:cNvSpPr>
            <a:spLocks noGrp="1"/>
          </p:cNvSpPr>
          <p:nvPr>
            <p:ph idx="1"/>
          </p:nvPr>
        </p:nvSpPr>
        <p:spPr>
          <a:xfrm>
            <a:off x="7140575" y="1086928"/>
            <a:ext cx="4500562" cy="5221797"/>
          </a:xfrm>
        </p:spPr>
        <p:txBody>
          <a:bodyPr anchor="t">
            <a:normAutofit/>
          </a:bodyPr>
          <a:lstStyle/>
          <a:p>
            <a:r>
              <a:rPr lang="en-US" sz="1800" dirty="0"/>
              <a:t>From your home directory (“cd ~”) display IP addresses assigned to all network interfaces</a:t>
            </a:r>
          </a:p>
          <a:p>
            <a:pPr lvl="1"/>
            <a:r>
              <a:rPr lang="en-US" sz="1800" dirty="0" err="1"/>
              <a:t>ifconfig</a:t>
            </a:r>
            <a:r>
              <a:rPr lang="en-US" sz="1800" dirty="0"/>
              <a:t> </a:t>
            </a:r>
          </a:p>
          <a:p>
            <a:r>
              <a:rPr lang="en-US" sz="1800" dirty="0"/>
              <a:t>To disable/deactivate or enable/activate the eth0 interface, enter</a:t>
            </a:r>
          </a:p>
          <a:p>
            <a:pPr lvl="1"/>
            <a:r>
              <a:rPr lang="en-US" sz="1800" dirty="0"/>
              <a:t>Disable/ deactivate</a:t>
            </a:r>
          </a:p>
          <a:p>
            <a:pPr lvl="2"/>
            <a:r>
              <a:rPr lang="en-US" sz="1800" dirty="0" err="1"/>
              <a:t>sudo</a:t>
            </a:r>
            <a:r>
              <a:rPr lang="en-US" sz="1800" dirty="0"/>
              <a:t> </a:t>
            </a:r>
            <a:r>
              <a:rPr lang="en-US" sz="1800" dirty="0" err="1"/>
              <a:t>ifconfig</a:t>
            </a:r>
            <a:r>
              <a:rPr lang="en-US" sz="1800" dirty="0"/>
              <a:t> eth0 down</a:t>
            </a:r>
          </a:p>
          <a:p>
            <a:pPr lvl="1"/>
            <a:r>
              <a:rPr lang="en-US" sz="1800" dirty="0"/>
              <a:t>Enable/ activate</a:t>
            </a:r>
          </a:p>
          <a:p>
            <a:pPr lvl="2"/>
            <a:r>
              <a:rPr lang="en-US" sz="1800" dirty="0" err="1"/>
              <a:t>sudo</a:t>
            </a:r>
            <a:r>
              <a:rPr lang="en-US" sz="1800" dirty="0"/>
              <a:t> </a:t>
            </a:r>
            <a:r>
              <a:rPr lang="en-US" sz="1800" dirty="0" err="1"/>
              <a:t>ifconfig</a:t>
            </a:r>
            <a:r>
              <a:rPr lang="en-US" sz="1800" dirty="0"/>
              <a:t> eth0 up</a:t>
            </a:r>
          </a:p>
          <a:p>
            <a:r>
              <a:rPr lang="en-US" sz="1800" dirty="0"/>
              <a:t>To display status, enter:</a:t>
            </a:r>
          </a:p>
          <a:p>
            <a:pPr lvl="1"/>
            <a:r>
              <a:rPr lang="en-US" sz="1800" dirty="0" err="1"/>
              <a:t>ifconfig</a:t>
            </a:r>
            <a:r>
              <a:rPr lang="en-US" sz="1800" dirty="0"/>
              <a:t> eth0</a:t>
            </a:r>
          </a:p>
          <a:p>
            <a:endParaRPr lang="en-US" sz="1800" dirty="0"/>
          </a:p>
          <a:p>
            <a:endParaRPr lang="en-US" sz="1800" dirty="0"/>
          </a:p>
        </p:txBody>
      </p:sp>
    </p:spTree>
    <p:extLst>
      <p:ext uri="{BB962C8B-B14F-4D97-AF65-F5344CB8AC3E}">
        <p14:creationId xmlns:p14="http://schemas.microsoft.com/office/powerpoint/2010/main" val="3366117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5437187" cy="2986234"/>
          </a:xfrm>
        </p:spPr>
        <p:txBody>
          <a:bodyPr vert="horz" wrap="square" lIns="0" tIns="0" rIns="0" bIns="0" rtlCol="0" anchor="b" anchorCtr="0">
            <a:normAutofit/>
          </a:bodyPr>
          <a:lstStyle/>
          <a:p>
            <a:pPr>
              <a:lnSpc>
                <a:spcPct val="100000"/>
              </a:lnSpc>
            </a:pPr>
            <a:r>
              <a:rPr lang="en-US" sz="6400" kern="1200" dirty="0">
                <a:solidFill>
                  <a:schemeClr val="tx1"/>
                </a:solidFill>
                <a:latin typeface="+mj-lt"/>
                <a:ea typeface="+mj-ea"/>
                <a:cs typeface="+mj-cs"/>
              </a:rPr>
              <a:t>System Performance Monitoring</a:t>
            </a: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50863" y="3827610"/>
            <a:ext cx="5437187" cy="2265216"/>
          </a:xfrm>
        </p:spPr>
        <p:txBody>
          <a:bodyPr vert="horz" wrap="square" lIns="0" tIns="0" rIns="0" bIns="0" rtlCol="0">
            <a:normAutofit/>
          </a:bodyPr>
          <a:lstStyle/>
          <a:p>
            <a:pPr marL="57150" indent="-285750" rtl="0" eaLnBrk="1" fontAlgn="t" latinLnBrk="0" hangingPunct="1">
              <a:spcBef>
                <a:spcPts val="0"/>
              </a:spcBef>
              <a:spcAft>
                <a:spcPts val="0"/>
              </a:spcAft>
              <a:buFont typeface="Wingdings" panose="05000000000000000000" pitchFamily="2" charset="2"/>
              <a:buChar char="v"/>
            </a:pPr>
            <a:r>
              <a:rPr lang="en-US" sz="1400" i="0" u="none" strike="noStrike" kern="1200" dirty="0">
                <a:solidFill>
                  <a:srgbClr val="FFFFFF"/>
                </a:solidFill>
                <a:effectLst/>
              </a:rPr>
              <a:t>Navigating system performance monitoring</a:t>
            </a:r>
          </a:p>
          <a:p>
            <a:pPr marL="57150" indent="-285750" rtl="0" eaLnBrk="1" fontAlgn="t" latinLnBrk="0" hangingPunct="1">
              <a:spcBef>
                <a:spcPts val="0"/>
              </a:spcBef>
              <a:spcAft>
                <a:spcPts val="0"/>
              </a:spcAft>
              <a:buFont typeface="Wingdings" panose="05000000000000000000" pitchFamily="2" charset="2"/>
              <a:buChar char="v"/>
            </a:pPr>
            <a:r>
              <a:rPr lang="en-US" sz="1400" i="0" u="none" strike="noStrike" kern="1200" dirty="0">
                <a:solidFill>
                  <a:srgbClr val="FFFFFF"/>
                </a:solidFill>
                <a:effectLst/>
              </a:rPr>
              <a:t>Monitor processes</a:t>
            </a:r>
            <a:endParaRPr lang="en-US" sz="1400" i="0" u="none" strike="noStrike" dirty="0">
              <a:effectLst/>
            </a:endParaRPr>
          </a:p>
          <a:p>
            <a:pPr marL="57150" indent="-285750" rtl="0" eaLnBrk="1" fontAlgn="t" latinLnBrk="0" hangingPunct="1">
              <a:spcBef>
                <a:spcPts val="0"/>
              </a:spcBef>
              <a:spcAft>
                <a:spcPts val="0"/>
              </a:spcAft>
              <a:buFont typeface="Wingdings" panose="05000000000000000000" pitchFamily="2" charset="2"/>
              <a:buChar char="v"/>
            </a:pPr>
            <a:r>
              <a:rPr lang="en-US" sz="1400" i="0" u="none" strike="noStrike" kern="1200" dirty="0">
                <a:solidFill>
                  <a:srgbClr val="FFFFFF"/>
                </a:solidFill>
                <a:effectLst/>
              </a:rPr>
              <a:t>Monitor user activities</a:t>
            </a:r>
            <a:endParaRPr lang="en-US" sz="1400" dirty="0"/>
          </a:p>
          <a:p>
            <a:pPr marL="57150" indent="-285750" rtl="0" eaLnBrk="1" fontAlgn="t" latinLnBrk="0" hangingPunct="1">
              <a:spcBef>
                <a:spcPts val="0"/>
              </a:spcBef>
              <a:spcAft>
                <a:spcPts val="0"/>
              </a:spcAft>
              <a:buFont typeface="Wingdings" panose="05000000000000000000" pitchFamily="2" charset="2"/>
              <a:buChar char="v"/>
            </a:pPr>
            <a:r>
              <a:rPr lang="en-US" sz="1400" i="0" u="none" strike="noStrike" kern="1200" dirty="0">
                <a:solidFill>
                  <a:srgbClr val="FFFFFF"/>
                </a:solidFill>
                <a:effectLst/>
              </a:rPr>
              <a:t>Monitor network bandwidth usage</a:t>
            </a:r>
            <a:endParaRPr lang="en-US" sz="1400" i="0" u="none" strike="noStrike" dirty="0">
              <a:effectLst/>
            </a:endParaRPr>
          </a:p>
          <a:p>
            <a:pPr marL="57150" indent="-285750" algn="l" rtl="0" eaLnBrk="1" fontAlgn="t" latinLnBrk="0" hangingPunct="1">
              <a:spcBef>
                <a:spcPts val="0"/>
              </a:spcBef>
              <a:spcAft>
                <a:spcPts val="0"/>
              </a:spcAft>
              <a:buFont typeface="Wingdings" panose="05000000000000000000" pitchFamily="2" charset="2"/>
              <a:buChar char="v"/>
            </a:pPr>
            <a:endParaRPr lang="en-US" sz="1400" b="1" i="0" u="none" strike="noStrike" dirty="0">
              <a:solidFill>
                <a:schemeClr val="tx1"/>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A1B0FB-D917-4C8C-928F-313BD683BF39}" type="slidenum">
              <a:rPr kumimoji="0" lang="en-US" sz="1000" b="0" i="0" u="none" strike="noStrike" kern="1200" cap="none" spc="0" normalizeH="0" baseline="0" noProof="0" smtClean="0">
                <a:ln>
                  <a:noFill/>
                </a:ln>
                <a:solidFill>
                  <a:prstClr val="white">
                    <a:lumMod val="65000"/>
                    <a:alpha val="80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dirty="0">
              <a:ln>
                <a:noFill/>
              </a:ln>
              <a:solidFill>
                <a:prstClr val="white">
                  <a:lumMod val="65000"/>
                  <a:alpha val="80000"/>
                </a:prstClr>
              </a:solidFill>
              <a:effectLst/>
              <a:uLnTx/>
              <a:uFillTx/>
              <a:latin typeface="Gill Sans MT"/>
              <a:ea typeface="+mn-ea"/>
              <a:cs typeface="+mn-cs"/>
            </a:endParaRPr>
          </a:p>
        </p:txBody>
      </p:sp>
    </p:spTree>
    <p:extLst>
      <p:ext uri="{BB962C8B-B14F-4D97-AF65-F5344CB8AC3E}">
        <p14:creationId xmlns:p14="http://schemas.microsoft.com/office/powerpoint/2010/main" val="2002266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96E99305-851B-45C3-B8DD-F4D8FF9B356F}"/>
              </a:ext>
            </a:extLst>
          </p:cNvPr>
          <p:cNvSpPr>
            <a:spLocks noGrp="1"/>
          </p:cNvSpPr>
          <p:nvPr>
            <p:ph type="title"/>
          </p:nvPr>
        </p:nvSpPr>
        <p:spPr>
          <a:xfrm>
            <a:off x="550863" y="549275"/>
            <a:ext cx="5437185" cy="1997855"/>
          </a:xfrm>
        </p:spPr>
        <p:txBody>
          <a:bodyPr wrap="square" anchor="b">
            <a:normAutofit/>
          </a:bodyPr>
          <a:lstStyle/>
          <a:p>
            <a:r>
              <a:rPr lang="en-US" sz="3400"/>
              <a:t>Navigating System Performance Monitoring</a:t>
            </a:r>
            <a:br>
              <a:rPr lang="en-US" sz="3400"/>
            </a:br>
            <a:br>
              <a:rPr lang="en-US" sz="3400"/>
            </a:br>
            <a:endParaRPr lang="en-US" sz="3400"/>
          </a:p>
        </p:txBody>
      </p:sp>
      <p:sp>
        <p:nvSpPr>
          <p:cNvPr id="9" name="Content Placeholder 8">
            <a:extLst>
              <a:ext uri="{FF2B5EF4-FFF2-40B4-BE49-F238E27FC236}">
                <a16:creationId xmlns:a16="http://schemas.microsoft.com/office/drawing/2014/main" id="{D89B702B-9B9C-4198-B6E2-C1F18992D1A4}"/>
              </a:ext>
            </a:extLst>
          </p:cNvPr>
          <p:cNvSpPr>
            <a:spLocks noGrp="1"/>
          </p:cNvSpPr>
          <p:nvPr>
            <p:ph idx="1"/>
          </p:nvPr>
        </p:nvSpPr>
        <p:spPr>
          <a:xfrm>
            <a:off x="550863" y="1794294"/>
            <a:ext cx="5437187" cy="4298531"/>
          </a:xfrm>
        </p:spPr>
        <p:txBody>
          <a:bodyPr anchor="t">
            <a:normAutofit/>
          </a:bodyPr>
          <a:lstStyle/>
          <a:p>
            <a:pPr>
              <a:lnSpc>
                <a:spcPct val="100000"/>
              </a:lnSpc>
            </a:pPr>
            <a:r>
              <a:rPr lang="en-US" sz="1600" dirty="0"/>
              <a:t>Good things to know:</a:t>
            </a:r>
          </a:p>
          <a:p>
            <a:pPr lvl="1">
              <a:lnSpc>
                <a:spcPct val="100000"/>
              </a:lnSpc>
            </a:pPr>
            <a:r>
              <a:rPr lang="en-US" sz="1600" dirty="0"/>
              <a:t>The htop program monitors Linux processes in real time</a:t>
            </a:r>
          </a:p>
          <a:p>
            <a:pPr lvl="1">
              <a:lnSpc>
                <a:spcPct val="100000"/>
              </a:lnSpc>
            </a:pPr>
            <a:r>
              <a:rPr lang="en-US" sz="1600" dirty="0"/>
              <a:t>The “ac” command displays information about a user connect time, in hours.</a:t>
            </a:r>
          </a:p>
          <a:p>
            <a:pPr lvl="2">
              <a:lnSpc>
                <a:spcPct val="100000"/>
              </a:lnSpc>
            </a:pPr>
            <a:r>
              <a:rPr lang="en-US" sz="1600" dirty="0"/>
              <a:t>To display the results of a user’s connect time in days, enter:</a:t>
            </a:r>
          </a:p>
          <a:p>
            <a:pPr lvl="3">
              <a:lnSpc>
                <a:spcPct val="100000"/>
              </a:lnSpc>
            </a:pPr>
            <a:r>
              <a:rPr lang="en-US" sz="1600" dirty="0"/>
              <a:t>ac -d </a:t>
            </a:r>
          </a:p>
          <a:p>
            <a:pPr lvl="2">
              <a:lnSpc>
                <a:spcPct val="100000"/>
              </a:lnSpc>
            </a:pPr>
            <a:r>
              <a:rPr lang="en-US" sz="1600" dirty="0"/>
              <a:t>To view the connect time of each user per day, enter:</a:t>
            </a:r>
          </a:p>
          <a:p>
            <a:pPr lvl="3">
              <a:lnSpc>
                <a:spcPct val="100000"/>
              </a:lnSpc>
            </a:pPr>
            <a:r>
              <a:rPr lang="en-US" sz="1600" dirty="0"/>
              <a:t> ac  -</a:t>
            </a:r>
            <a:r>
              <a:rPr lang="en-US" sz="1600" dirty="0" err="1"/>
              <a:t>dp</a:t>
            </a:r>
            <a:r>
              <a:rPr lang="en-US" sz="1600" dirty="0"/>
              <a:t> </a:t>
            </a:r>
          </a:p>
          <a:p>
            <a:pPr lvl="1">
              <a:lnSpc>
                <a:spcPct val="100000"/>
              </a:lnSpc>
            </a:pPr>
            <a:r>
              <a:rPr lang="en-US" sz="1600" dirty="0"/>
              <a:t>The </a:t>
            </a:r>
            <a:r>
              <a:rPr lang="en-US" sz="1600" dirty="0" err="1"/>
              <a:t>iftop</a:t>
            </a:r>
            <a:r>
              <a:rPr lang="en-US" sz="1600" dirty="0"/>
              <a:t> utility displays bandwidth usage on an interface by the host computer.</a:t>
            </a:r>
          </a:p>
          <a:p>
            <a:pPr>
              <a:lnSpc>
                <a:spcPct val="100000"/>
              </a:lnSpc>
            </a:pPr>
            <a:endParaRPr lang="en-US" sz="1600" dirty="0"/>
          </a:p>
        </p:txBody>
      </p:sp>
      <p:pic>
        <p:nvPicPr>
          <p:cNvPr id="13" name="Graphic 12" descr="Laptop Secure">
            <a:extLst>
              <a:ext uri="{FF2B5EF4-FFF2-40B4-BE49-F238E27FC236}">
                <a16:creationId xmlns:a16="http://schemas.microsoft.com/office/drawing/2014/main" id="{7E5DF678-0C72-6673-604C-F1D663B45B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24675" y="1072039"/>
            <a:ext cx="4713922" cy="4713922"/>
          </a:xfrm>
          <a:custGeom>
            <a:avLst/>
            <a:gdLst/>
            <a:ahLst/>
            <a:cxnLst/>
            <a:rect l="l" t="t" r="r" b="b"/>
            <a:pathLst>
              <a:path w="4713922" h="5759450">
                <a:moveTo>
                  <a:pt x="0" y="0"/>
                </a:moveTo>
                <a:lnTo>
                  <a:pt x="4713922" y="0"/>
                </a:lnTo>
                <a:lnTo>
                  <a:pt x="4713922" y="5759450"/>
                </a:lnTo>
                <a:lnTo>
                  <a:pt x="0" y="5759450"/>
                </a:lnTo>
                <a:close/>
              </a:path>
            </a:pathLst>
          </a:custGeom>
        </p:spPr>
      </p:pic>
    </p:spTree>
    <p:extLst>
      <p:ext uri="{BB962C8B-B14F-4D97-AF65-F5344CB8AC3E}">
        <p14:creationId xmlns:p14="http://schemas.microsoft.com/office/powerpoint/2010/main" val="2308481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6E99305-851B-45C3-B8DD-F4D8FF9B356F}"/>
              </a:ext>
            </a:extLst>
          </p:cNvPr>
          <p:cNvSpPr>
            <a:spLocks noGrp="1"/>
          </p:cNvSpPr>
          <p:nvPr>
            <p:ph type="title"/>
          </p:nvPr>
        </p:nvSpPr>
        <p:spPr/>
        <p:txBody>
          <a:bodyPr/>
          <a:lstStyle/>
          <a:p>
            <a:r>
              <a:rPr lang="en-US" dirty="0"/>
              <a:t>Monitor processes</a:t>
            </a:r>
            <a:br>
              <a:rPr lang="en-US" dirty="0"/>
            </a:br>
            <a:br>
              <a:rPr lang="en-US" dirty="0"/>
            </a:br>
            <a:br>
              <a:rPr lang="en-US" dirty="0"/>
            </a:br>
            <a:endParaRPr lang="en-US" dirty="0"/>
          </a:p>
        </p:txBody>
      </p:sp>
      <p:sp>
        <p:nvSpPr>
          <p:cNvPr id="9" name="Content Placeholder 8">
            <a:extLst>
              <a:ext uri="{FF2B5EF4-FFF2-40B4-BE49-F238E27FC236}">
                <a16:creationId xmlns:a16="http://schemas.microsoft.com/office/drawing/2014/main" id="{D89B702B-9B9C-4198-B6E2-C1F18992D1A4}"/>
              </a:ext>
            </a:extLst>
          </p:cNvPr>
          <p:cNvSpPr>
            <a:spLocks noGrp="1"/>
          </p:cNvSpPr>
          <p:nvPr>
            <p:ph idx="1"/>
          </p:nvPr>
        </p:nvSpPr>
        <p:spPr>
          <a:xfrm>
            <a:off x="550864" y="1577622"/>
            <a:ext cx="11090274" cy="3979625"/>
          </a:xfrm>
        </p:spPr>
        <p:txBody>
          <a:bodyPr/>
          <a:lstStyle/>
          <a:p>
            <a:pPr>
              <a:spcBef>
                <a:spcPts val="0"/>
              </a:spcBef>
              <a:spcAft>
                <a:spcPts val="0"/>
              </a:spcAft>
            </a:pPr>
            <a:r>
              <a:rPr lang="en-US" dirty="0"/>
              <a:t>By default, the 15 SIGTERM Kill signal will kill the highlighted process</a:t>
            </a:r>
          </a:p>
          <a:p>
            <a:pPr>
              <a:spcBef>
                <a:spcPts val="0"/>
              </a:spcBef>
              <a:spcAft>
                <a:spcPts val="0"/>
              </a:spcAft>
            </a:pPr>
            <a:r>
              <a:rPr lang="en-US" dirty="0"/>
              <a:t>In the system monitor window, entering the “%” key will sort the processes by CPU load. This is useful when finding the highest percentage usages in CPUs.</a:t>
            </a:r>
          </a:p>
          <a:p>
            <a:pPr>
              <a:spcBef>
                <a:spcPts val="0"/>
              </a:spcBef>
              <a:spcAft>
                <a:spcPts val="0"/>
              </a:spcAft>
            </a:pPr>
            <a:r>
              <a:rPr lang="en-US" dirty="0"/>
              <a:t>To launch htop, enter:</a:t>
            </a:r>
          </a:p>
          <a:p>
            <a:pPr lvl="1">
              <a:spcBef>
                <a:spcPts val="0"/>
              </a:spcBef>
              <a:spcAft>
                <a:spcPts val="0"/>
              </a:spcAft>
            </a:pPr>
            <a:r>
              <a:rPr lang="en-US" sz="2000" dirty="0"/>
              <a:t>htop </a:t>
            </a:r>
          </a:p>
          <a:p>
            <a:pPr>
              <a:spcBef>
                <a:spcPts val="0"/>
              </a:spcBef>
              <a:spcAft>
                <a:spcPts val="0"/>
              </a:spcAft>
            </a:pPr>
            <a:r>
              <a:rPr lang="en-US" dirty="0"/>
              <a:t>To search for items in htop, enter “/” followed by what </a:t>
            </a:r>
            <a:r>
              <a:rPr lang="en-US" dirty="0" err="1"/>
              <a:t>youre</a:t>
            </a:r>
            <a:r>
              <a:rPr lang="en-US" dirty="0"/>
              <a:t> searching. Example:</a:t>
            </a:r>
          </a:p>
          <a:p>
            <a:pPr lvl="1">
              <a:spcBef>
                <a:spcPts val="0"/>
              </a:spcBef>
              <a:spcAft>
                <a:spcPts val="0"/>
              </a:spcAft>
            </a:pPr>
            <a:r>
              <a:rPr lang="en-US" sz="2000" dirty="0"/>
              <a:t>/calculator </a:t>
            </a:r>
          </a:p>
          <a:p>
            <a:pPr>
              <a:spcBef>
                <a:spcPts val="0"/>
              </a:spcBef>
              <a:spcAft>
                <a:spcPts val="0"/>
              </a:spcAft>
            </a:pPr>
            <a:r>
              <a:rPr lang="en-US" dirty="0"/>
              <a:t>To end a process in the htop utility program, </a:t>
            </a:r>
            <a:r>
              <a:rPr lang="en-US" dirty="0" err="1"/>
              <a:t>hignlight</a:t>
            </a:r>
            <a:r>
              <a:rPr lang="en-US" dirty="0"/>
              <a:t> the </a:t>
            </a:r>
            <a:r>
              <a:rPr lang="en-US" dirty="0" err="1"/>
              <a:t>rocess</a:t>
            </a:r>
            <a:r>
              <a:rPr lang="en-US" dirty="0"/>
              <a:t> you want to end and select “End Process.”</a:t>
            </a:r>
          </a:p>
          <a:p>
            <a:pPr>
              <a:spcBef>
                <a:spcPts val="0"/>
              </a:spcBef>
              <a:spcAft>
                <a:spcPts val="0"/>
              </a:spcAft>
            </a:pPr>
            <a:r>
              <a:rPr lang="en-US" dirty="0"/>
              <a:t>To display previously executed commands, enter:</a:t>
            </a:r>
          </a:p>
          <a:p>
            <a:pPr lvl="1">
              <a:spcBef>
                <a:spcPts val="0"/>
              </a:spcBef>
              <a:spcAft>
                <a:spcPts val="0"/>
              </a:spcAft>
            </a:pPr>
            <a:r>
              <a:rPr lang="en-US" sz="2000" dirty="0" err="1"/>
              <a:t>lastcomm</a:t>
            </a:r>
            <a:r>
              <a:rPr lang="en-US" sz="2000" dirty="0"/>
              <a:t> htop</a:t>
            </a:r>
          </a:p>
          <a:p>
            <a:pPr>
              <a:spcBef>
                <a:spcPts val="0"/>
              </a:spcBef>
              <a:spcAft>
                <a:spcPts val="0"/>
              </a:spcAft>
            </a:pPr>
            <a:r>
              <a:rPr lang="en-US" dirty="0"/>
              <a:t>To view the number of processes and CPU minutes on a per-user basis, enter:</a:t>
            </a:r>
          </a:p>
          <a:p>
            <a:pPr lvl="1">
              <a:spcBef>
                <a:spcPts val="0"/>
              </a:spcBef>
              <a:spcAft>
                <a:spcPts val="0"/>
              </a:spcAft>
            </a:pPr>
            <a:r>
              <a:rPr lang="en-US" sz="2000" dirty="0" err="1"/>
              <a:t>sa</a:t>
            </a:r>
            <a:r>
              <a:rPr lang="en-US" sz="2000" dirty="0"/>
              <a:t> -m </a:t>
            </a:r>
          </a:p>
          <a:p>
            <a:pPr>
              <a:spcBef>
                <a:spcPts val="0"/>
              </a:spcBef>
              <a:spcAft>
                <a:spcPts val="0"/>
              </a:spcAft>
            </a:pPr>
            <a:endParaRPr lang="en-US" dirty="0"/>
          </a:p>
        </p:txBody>
      </p:sp>
    </p:spTree>
    <p:extLst>
      <p:ext uri="{BB962C8B-B14F-4D97-AF65-F5344CB8AC3E}">
        <p14:creationId xmlns:p14="http://schemas.microsoft.com/office/powerpoint/2010/main" val="3087163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6E99305-851B-45C3-B8DD-F4D8FF9B356F}"/>
              </a:ext>
            </a:extLst>
          </p:cNvPr>
          <p:cNvSpPr>
            <a:spLocks noGrp="1"/>
          </p:cNvSpPr>
          <p:nvPr>
            <p:ph type="title"/>
          </p:nvPr>
        </p:nvSpPr>
        <p:spPr/>
        <p:txBody>
          <a:bodyPr/>
          <a:lstStyle/>
          <a:p>
            <a:r>
              <a:rPr lang="en-US" dirty="0"/>
              <a:t>Monitor user activities</a:t>
            </a:r>
          </a:p>
        </p:txBody>
      </p:sp>
      <p:sp>
        <p:nvSpPr>
          <p:cNvPr id="9" name="Content Placeholder 8">
            <a:extLst>
              <a:ext uri="{FF2B5EF4-FFF2-40B4-BE49-F238E27FC236}">
                <a16:creationId xmlns:a16="http://schemas.microsoft.com/office/drawing/2014/main" id="{D89B702B-9B9C-4198-B6E2-C1F18992D1A4}"/>
              </a:ext>
            </a:extLst>
          </p:cNvPr>
          <p:cNvSpPr>
            <a:spLocks noGrp="1"/>
          </p:cNvSpPr>
          <p:nvPr>
            <p:ph idx="1"/>
          </p:nvPr>
        </p:nvSpPr>
        <p:spPr/>
        <p:txBody>
          <a:bodyPr/>
          <a:lstStyle/>
          <a:p>
            <a:pPr marL="0" indent="0" algn="ctr">
              <a:lnSpc>
                <a:spcPct val="100000"/>
              </a:lnSpc>
              <a:buNone/>
            </a:pPr>
            <a:r>
              <a:rPr lang="en-US" dirty="0"/>
              <a:t>Issue the </a:t>
            </a:r>
            <a:r>
              <a:rPr lang="en-US" dirty="0" err="1"/>
              <a:t>sudo</a:t>
            </a:r>
            <a:r>
              <a:rPr lang="en-US" dirty="0"/>
              <a:t>  </a:t>
            </a:r>
            <a:r>
              <a:rPr lang="en-US" dirty="0" err="1"/>
              <a:t>accton</a:t>
            </a:r>
            <a:r>
              <a:rPr lang="en-US" dirty="0"/>
              <a:t>  on command to turn on GNU accounting. Run the </a:t>
            </a:r>
            <a:r>
              <a:rPr lang="en-US" dirty="0" err="1"/>
              <a:t>sudo</a:t>
            </a:r>
            <a:r>
              <a:rPr lang="en-US" dirty="0"/>
              <a:t>  </a:t>
            </a:r>
            <a:r>
              <a:rPr lang="en-US" dirty="0" err="1"/>
              <a:t>updatedb</a:t>
            </a:r>
            <a:r>
              <a:rPr lang="en-US" dirty="0"/>
              <a:t> command. Enter </a:t>
            </a:r>
            <a:r>
              <a:rPr lang="en-US" dirty="0" err="1"/>
              <a:t>lastcomm</a:t>
            </a:r>
            <a:r>
              <a:rPr lang="en-US" dirty="0"/>
              <a:t>  </a:t>
            </a:r>
            <a:r>
              <a:rPr lang="en-US" dirty="0" err="1"/>
              <a:t>updatedb</a:t>
            </a:r>
            <a:r>
              <a:rPr lang="en-US" dirty="0"/>
              <a:t> to check if the </a:t>
            </a:r>
            <a:r>
              <a:rPr lang="en-US" dirty="0" err="1"/>
              <a:t>updatedb</a:t>
            </a:r>
            <a:r>
              <a:rPr lang="en-US" dirty="0"/>
              <a:t> command was executed before. Remember to turn off GNU accounting (</a:t>
            </a:r>
            <a:r>
              <a:rPr lang="en-US" dirty="0" err="1"/>
              <a:t>sudo</a:t>
            </a:r>
            <a:r>
              <a:rPr lang="en-US" dirty="0"/>
              <a:t>  </a:t>
            </a:r>
            <a:r>
              <a:rPr lang="en-US" dirty="0" err="1"/>
              <a:t>accton</a:t>
            </a:r>
            <a:r>
              <a:rPr lang="en-US" dirty="0"/>
              <a:t>  off) after answering the questions.</a:t>
            </a:r>
          </a:p>
          <a:p>
            <a:pPr>
              <a:lnSpc>
                <a:spcPct val="100000"/>
              </a:lnSpc>
            </a:pPr>
            <a:r>
              <a:rPr lang="en-US" dirty="0"/>
              <a:t>What flag value is displayed in the output?</a:t>
            </a:r>
          </a:p>
          <a:p>
            <a:pPr lvl="1">
              <a:lnSpc>
                <a:spcPct val="100000"/>
              </a:lnSpc>
            </a:pPr>
            <a:r>
              <a:rPr lang="en-US" sz="2000" dirty="0"/>
              <a:t>S flag: meaning super user</a:t>
            </a:r>
          </a:p>
          <a:p>
            <a:pPr>
              <a:lnSpc>
                <a:spcPct val="100000"/>
              </a:lnSpc>
            </a:pPr>
            <a:endParaRPr lang="en-US" dirty="0"/>
          </a:p>
          <a:p>
            <a:pPr>
              <a:lnSpc>
                <a:spcPct val="100000"/>
              </a:lnSpc>
            </a:pPr>
            <a:r>
              <a:rPr lang="en-US" dirty="0"/>
              <a:t>Why is the name of the user who ran the processes shown as root, and not the current user??</a:t>
            </a:r>
          </a:p>
          <a:p>
            <a:pPr lvl="1">
              <a:lnSpc>
                <a:spcPct val="100000"/>
              </a:lnSpc>
            </a:pPr>
            <a:r>
              <a:rPr lang="en-US" sz="2000" dirty="0" err="1"/>
              <a:t>Sudo</a:t>
            </a:r>
            <a:r>
              <a:rPr lang="en-US" sz="2000" dirty="0"/>
              <a:t> was put in front of command which causes root user (super user) to execute command</a:t>
            </a:r>
          </a:p>
          <a:p>
            <a:pPr>
              <a:lnSpc>
                <a:spcPct val="100000"/>
              </a:lnSpc>
            </a:pPr>
            <a:endParaRPr lang="en-US" dirty="0"/>
          </a:p>
        </p:txBody>
      </p:sp>
    </p:spTree>
    <p:extLst>
      <p:ext uri="{BB962C8B-B14F-4D97-AF65-F5344CB8AC3E}">
        <p14:creationId xmlns:p14="http://schemas.microsoft.com/office/powerpoint/2010/main" val="774427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6426E-F6F6-4A7C-9181-8C3090996261}"/>
              </a:ext>
            </a:extLst>
          </p:cNvPr>
          <p:cNvSpPr>
            <a:spLocks noGrp="1"/>
          </p:cNvSpPr>
          <p:nvPr>
            <p:ph type="title"/>
          </p:nvPr>
        </p:nvSpPr>
        <p:spPr>
          <a:xfrm>
            <a:off x="550864" y="549275"/>
            <a:ext cx="3565524" cy="1997855"/>
          </a:xfrm>
        </p:spPr>
        <p:txBody>
          <a:bodyPr/>
          <a:lstStyle/>
          <a:p>
            <a:r>
              <a:rPr lang="en-US" dirty="0"/>
              <a:t>Agenda</a:t>
            </a:r>
          </a:p>
        </p:txBody>
      </p:sp>
      <p:sp>
        <p:nvSpPr>
          <p:cNvPr id="3" name="Content Placeholder 2">
            <a:extLst>
              <a:ext uri="{FF2B5EF4-FFF2-40B4-BE49-F238E27FC236}">
                <a16:creationId xmlns:a16="http://schemas.microsoft.com/office/drawing/2014/main" id="{D3B60D6F-4D0F-4D33-B2A7-159C8583FF00}"/>
              </a:ext>
            </a:extLst>
          </p:cNvPr>
          <p:cNvSpPr>
            <a:spLocks noGrp="1"/>
          </p:cNvSpPr>
          <p:nvPr>
            <p:ph idx="1"/>
          </p:nvPr>
        </p:nvSpPr>
        <p:spPr>
          <a:xfrm>
            <a:off x="550863" y="2677306"/>
            <a:ext cx="3565525" cy="3415519"/>
          </a:xfrm>
        </p:spPr>
        <p:txBody>
          <a:bodyPr/>
          <a:lstStyle/>
          <a:p>
            <a:r>
              <a:rPr lang="en-US" dirty="0"/>
              <a:t>Linux Filesystem Hierarchy</a:t>
            </a:r>
          </a:p>
          <a:p>
            <a:r>
              <a:rPr lang="en-US" dirty="0"/>
              <a:t>Linux Shell Scripts</a:t>
            </a:r>
          </a:p>
          <a:p>
            <a:r>
              <a:rPr lang="en-US" dirty="0"/>
              <a:t>User and Group Management</a:t>
            </a:r>
          </a:p>
          <a:p>
            <a:r>
              <a:rPr lang="en-US" dirty="0"/>
              <a:t>Network Configuration</a:t>
            </a:r>
          </a:p>
          <a:p>
            <a:r>
              <a:rPr lang="en-US" dirty="0"/>
              <a:t>System Performance Monitoring</a:t>
            </a:r>
          </a:p>
          <a:p>
            <a:endParaRPr lang="en-US" dirty="0"/>
          </a:p>
        </p:txBody>
      </p:sp>
      <p:pic>
        <p:nvPicPr>
          <p:cNvPr id="8" name="Picture Placeholder 7" descr="Digital Data">
            <a:extLst>
              <a:ext uri="{FF2B5EF4-FFF2-40B4-BE49-F238E27FC236}">
                <a16:creationId xmlns:a16="http://schemas.microsoft.com/office/drawing/2014/main" id="{06D2324F-3B7B-45EF-9584-C8EADD2C8C0B}"/>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5208928" y="1596771"/>
            <a:ext cx="3448558" cy="3448558"/>
          </a:xfrm>
        </p:spPr>
      </p:pic>
      <p:pic>
        <p:nvPicPr>
          <p:cNvPr id="10" name="Picture Placeholder 9" descr="Data Points ">
            <a:extLst>
              <a:ext uri="{FF2B5EF4-FFF2-40B4-BE49-F238E27FC236}">
                <a16:creationId xmlns:a16="http://schemas.microsoft.com/office/drawing/2014/main" id="{71F862F9-0E8A-4DB9-8083-1C3AA6E5D777}"/>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8918575" y="596392"/>
            <a:ext cx="2263776" cy="2263776"/>
          </a:xfrm>
        </p:spPr>
      </p:pic>
      <p:pic>
        <p:nvPicPr>
          <p:cNvPr id="12" name="Picture Placeholder 11" descr="Data Background">
            <a:extLst>
              <a:ext uri="{FF2B5EF4-FFF2-40B4-BE49-F238E27FC236}">
                <a16:creationId xmlns:a16="http://schemas.microsoft.com/office/drawing/2014/main" id="{A63F39B9-0715-40B5-8ECB-9B983F99C690}"/>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a:stretch/>
        </p:blipFill>
        <p:spPr>
          <a:xfrm>
            <a:off x="9091612" y="3324733"/>
            <a:ext cx="2936876" cy="2936876"/>
          </a:xfrm>
        </p:spPr>
      </p:pic>
    </p:spTree>
    <p:extLst>
      <p:ext uri="{BB962C8B-B14F-4D97-AF65-F5344CB8AC3E}">
        <p14:creationId xmlns:p14="http://schemas.microsoft.com/office/powerpoint/2010/main" val="2313234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9" name="Rectangle 13">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96E99305-851B-45C3-B8DD-F4D8FF9B356F}"/>
              </a:ext>
            </a:extLst>
          </p:cNvPr>
          <p:cNvSpPr>
            <a:spLocks noGrp="1"/>
          </p:cNvSpPr>
          <p:nvPr>
            <p:ph type="title"/>
          </p:nvPr>
        </p:nvSpPr>
        <p:spPr>
          <a:xfrm>
            <a:off x="550864" y="549275"/>
            <a:ext cx="3565524" cy="742049"/>
          </a:xfrm>
        </p:spPr>
        <p:txBody>
          <a:bodyPr wrap="square" anchor="b">
            <a:normAutofit fontScale="90000"/>
          </a:bodyPr>
          <a:lstStyle/>
          <a:p>
            <a:r>
              <a:rPr lang="en-US" sz="3700" dirty="0"/>
              <a:t>Monitor network bandwidth usage</a:t>
            </a:r>
          </a:p>
        </p:txBody>
      </p:sp>
      <p:grpSp>
        <p:nvGrpSpPr>
          <p:cNvPr id="40" name="Group 15">
            <a:extLst>
              <a:ext uri="{FF2B5EF4-FFF2-40B4-BE49-F238E27FC236}">
                <a16:creationId xmlns:a16="http://schemas.microsoft.com/office/drawing/2014/main" id="{9F2D4ED5-DC78-4C88-97AA-483206C53E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70793" y="0"/>
            <a:ext cx="1468514" cy="1521012"/>
            <a:chOff x="5236793" y="2432482"/>
            <a:chExt cx="1468514" cy="1521012"/>
          </a:xfrm>
        </p:grpSpPr>
        <p:sp>
          <p:nvSpPr>
            <p:cNvPr id="17" name="Freeform 5">
              <a:extLst>
                <a:ext uri="{FF2B5EF4-FFF2-40B4-BE49-F238E27FC236}">
                  <a16:creationId xmlns:a16="http://schemas.microsoft.com/office/drawing/2014/main" id="{0DE0B65A-4839-40B2-BA92-1464FEADBA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463135" y="2432482"/>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Freeform 6">
              <a:extLst>
                <a:ext uri="{FF2B5EF4-FFF2-40B4-BE49-F238E27FC236}">
                  <a16:creationId xmlns:a16="http://schemas.microsoft.com/office/drawing/2014/main" id="{842A0A68-39DD-4DA7-BAD5-63B9C13987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36793" y="2566400"/>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8">
              <a:extLst>
                <a:ext uri="{FF2B5EF4-FFF2-40B4-BE49-F238E27FC236}">
                  <a16:creationId xmlns:a16="http://schemas.microsoft.com/office/drawing/2014/main" id="{21A69E50-7E10-45C3-B4F2-19DBA77484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765469" y="2876944"/>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42" name="Oval 20">
            <a:extLst>
              <a:ext uri="{FF2B5EF4-FFF2-40B4-BE49-F238E27FC236}">
                <a16:creationId xmlns:a16="http://schemas.microsoft.com/office/drawing/2014/main" id="{D166A8AB-8924-421C-BCED-B54DBC405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7897" y="5497189"/>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Content Placeholder 8">
            <a:extLst>
              <a:ext uri="{FF2B5EF4-FFF2-40B4-BE49-F238E27FC236}">
                <a16:creationId xmlns:a16="http://schemas.microsoft.com/office/drawing/2014/main" id="{D89B702B-9B9C-4198-B6E2-C1F18992D1A4}"/>
              </a:ext>
            </a:extLst>
          </p:cNvPr>
          <p:cNvSpPr>
            <a:spLocks noGrp="1"/>
          </p:cNvSpPr>
          <p:nvPr>
            <p:ph idx="1"/>
          </p:nvPr>
        </p:nvSpPr>
        <p:spPr>
          <a:xfrm>
            <a:off x="550863" y="1395304"/>
            <a:ext cx="3565525" cy="4697521"/>
          </a:xfrm>
        </p:spPr>
        <p:txBody>
          <a:bodyPr anchor="t">
            <a:normAutofit fontScale="92500" lnSpcReduction="20000"/>
          </a:bodyPr>
          <a:lstStyle/>
          <a:p>
            <a:r>
              <a:rPr lang="en-US" sz="1400" dirty="0"/>
              <a:t>“</a:t>
            </a:r>
            <a:r>
              <a:rPr lang="en-US" sz="1400" b="0" i="0" dirty="0" err="1">
                <a:effectLst/>
              </a:rPr>
              <a:t>sudo</a:t>
            </a:r>
            <a:r>
              <a:rPr lang="en-US" sz="1400" b="0" i="0" dirty="0">
                <a:effectLst/>
              </a:rPr>
              <a:t> </a:t>
            </a:r>
            <a:r>
              <a:rPr lang="en-US" sz="1400" b="0" i="0" dirty="0" err="1">
                <a:effectLst/>
              </a:rPr>
              <a:t>iftop</a:t>
            </a:r>
            <a:r>
              <a:rPr lang="en-US" sz="1400" b="0" i="0" dirty="0">
                <a:effectLst/>
              </a:rPr>
              <a:t>” launches the </a:t>
            </a:r>
            <a:r>
              <a:rPr lang="en-US" sz="1400" b="0" i="0" dirty="0" err="1">
                <a:effectLst/>
              </a:rPr>
              <a:t>iftop</a:t>
            </a:r>
            <a:r>
              <a:rPr lang="en-US" sz="1400" b="0" i="0" dirty="0">
                <a:effectLst/>
              </a:rPr>
              <a:t> utility. </a:t>
            </a:r>
          </a:p>
          <a:p>
            <a:r>
              <a:rPr lang="en-US" sz="1400" b="0" i="0" dirty="0">
                <a:effectLst/>
              </a:rPr>
              <a:t>Click in the </a:t>
            </a:r>
            <a:r>
              <a:rPr lang="en-US" sz="1400" b="0" i="0" dirty="0" err="1">
                <a:effectLst/>
              </a:rPr>
              <a:t>iftop</a:t>
            </a:r>
            <a:r>
              <a:rPr lang="en-US" sz="1400" b="0" i="0" dirty="0">
                <a:effectLst/>
              </a:rPr>
              <a:t> output windows and press ? to view a list of shortcut keys. </a:t>
            </a:r>
            <a:br>
              <a:rPr lang="en-US" sz="1400" dirty="0"/>
            </a:br>
            <a:endParaRPr lang="en-US" sz="1400" dirty="0"/>
          </a:p>
          <a:p>
            <a:r>
              <a:rPr lang="en-US" sz="1400" b="0" i="0" dirty="0">
                <a:effectLst/>
              </a:rPr>
              <a:t>Open ANOTHER Terminal window and enter ping 192.168.1.1. </a:t>
            </a:r>
          </a:p>
          <a:p>
            <a:r>
              <a:rPr lang="en-US" sz="1400" b="0" i="0" dirty="0">
                <a:effectLst/>
              </a:rPr>
              <a:t>Click in the </a:t>
            </a:r>
            <a:r>
              <a:rPr lang="en-US" sz="1400" b="0" i="0" dirty="0" err="1">
                <a:effectLst/>
              </a:rPr>
              <a:t>iftop</a:t>
            </a:r>
            <a:r>
              <a:rPr lang="en-US" sz="1400" b="0" i="0" dirty="0">
                <a:effectLst/>
              </a:rPr>
              <a:t> output window and press the shortcut key upper-case P to pause the display. </a:t>
            </a:r>
          </a:p>
          <a:p>
            <a:r>
              <a:rPr lang="en-US" sz="1400" dirty="0"/>
              <a:t>The picture to the right displays the </a:t>
            </a:r>
            <a:r>
              <a:rPr lang="en-US" sz="1400" dirty="0" err="1"/>
              <a:t>iftop</a:t>
            </a:r>
            <a:r>
              <a:rPr lang="en-US" sz="1400" dirty="0"/>
              <a:t> monitor and the second terminal window.</a:t>
            </a:r>
            <a:r>
              <a:rPr lang="en-US" sz="1400" b="0" i="0" dirty="0">
                <a:effectLst/>
              </a:rPr>
              <a:t> </a:t>
            </a:r>
          </a:p>
          <a:p>
            <a:r>
              <a:rPr lang="en-US" sz="1400" b="0" i="0" dirty="0">
                <a:effectLst/>
              </a:rPr>
              <a:t>The </a:t>
            </a:r>
            <a:r>
              <a:rPr lang="en-US" sz="1400" dirty="0"/>
              <a:t>s</a:t>
            </a:r>
            <a:r>
              <a:rPr lang="en-US" sz="1400" b="0" i="0" dirty="0">
                <a:effectLst/>
              </a:rPr>
              <a:t>hortcut key n is pressed to toggle DNS reverse lookup on/off. </a:t>
            </a:r>
          </a:p>
          <a:p>
            <a:r>
              <a:rPr lang="en-US" sz="1400" b="0" i="0" dirty="0">
                <a:effectLst/>
              </a:rPr>
              <a:t>Source and destination IP addresses are displayed on the top right when the DNS </a:t>
            </a:r>
            <a:br>
              <a:rPr lang="en-US" sz="1400" dirty="0"/>
            </a:br>
            <a:r>
              <a:rPr lang="en-US" sz="1400" b="0" i="0" dirty="0">
                <a:effectLst/>
              </a:rPr>
              <a:t>resolution is off, and host names are displayed bottom right when the </a:t>
            </a:r>
            <a:br>
              <a:rPr lang="en-US" sz="1400" dirty="0"/>
            </a:br>
            <a:r>
              <a:rPr lang="en-US" sz="1400" b="0" i="0" dirty="0">
                <a:effectLst/>
              </a:rPr>
              <a:t>DNS resolution is on.</a:t>
            </a:r>
            <a:endParaRPr lang="en-US" sz="1600" dirty="0"/>
          </a:p>
        </p:txBody>
      </p:sp>
      <p:pic>
        <p:nvPicPr>
          <p:cNvPr id="4" name="Picture 3">
            <a:extLst>
              <a:ext uri="{FF2B5EF4-FFF2-40B4-BE49-F238E27FC236}">
                <a16:creationId xmlns:a16="http://schemas.microsoft.com/office/drawing/2014/main" id="{3C13E947-6DE7-42D8-9C50-18827EEBFD71}"/>
              </a:ext>
            </a:extLst>
          </p:cNvPr>
          <p:cNvPicPr>
            <a:picLocks/>
          </p:cNvPicPr>
          <p:nvPr/>
        </p:nvPicPr>
        <p:blipFill rotWithShape="1">
          <a:blip r:embed="rId2"/>
          <a:srcRect l="6842" t="3562"/>
          <a:stretch/>
        </p:blipFill>
        <p:spPr>
          <a:xfrm>
            <a:off x="4550900" y="1080240"/>
            <a:ext cx="7090237" cy="4697521"/>
          </a:xfrm>
          <a:custGeom>
            <a:avLst/>
            <a:gdLst/>
            <a:ahLst/>
            <a:cxnLst/>
            <a:rect l="l" t="t" r="r" b="b"/>
            <a:pathLst>
              <a:path w="7090237" h="5759451">
                <a:moveTo>
                  <a:pt x="0" y="0"/>
                </a:moveTo>
                <a:lnTo>
                  <a:pt x="7090237" y="0"/>
                </a:lnTo>
                <a:lnTo>
                  <a:pt x="7090237" y="5759451"/>
                </a:lnTo>
                <a:lnTo>
                  <a:pt x="0" y="5759451"/>
                </a:lnTo>
                <a:close/>
              </a:path>
            </a:pathLst>
          </a:custGeom>
          <a:solidFill>
            <a:srgbClr val="E54914"/>
          </a:solidFill>
        </p:spPr>
      </p:pic>
    </p:spTree>
    <p:extLst>
      <p:ext uri="{BB962C8B-B14F-4D97-AF65-F5344CB8AC3E}">
        <p14:creationId xmlns:p14="http://schemas.microsoft.com/office/powerpoint/2010/main" val="18463240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550863" y="4508500"/>
            <a:ext cx="4500562" cy="1562959"/>
          </a:xfrm>
        </p:spPr>
        <p:txBody>
          <a:bodyPr/>
          <a:lstStyle/>
          <a:p>
            <a:r>
              <a:rPr lang="en-US" dirty="0"/>
              <a:t>Summary</a:t>
            </a:r>
          </a:p>
        </p:txBody>
      </p:sp>
      <p:pic>
        <p:nvPicPr>
          <p:cNvPr id="16" name="Picture Placeholder 15" descr="Data Points Digital background">
            <a:extLst>
              <a:ext uri="{FF2B5EF4-FFF2-40B4-BE49-F238E27FC236}">
                <a16:creationId xmlns:a16="http://schemas.microsoft.com/office/drawing/2014/main" id="{361E9ADB-7377-4CF1-9AE4-AEFBDEBEEEE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12192000" cy="3776472"/>
          </a:xfrm>
        </p:spPr>
      </p:pic>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5262411" y="4508500"/>
            <a:ext cx="6221412" cy="1563688"/>
          </a:xfrm>
        </p:spPr>
        <p:txBody>
          <a:bodyPr>
            <a:normAutofit fontScale="85000" lnSpcReduction="10000"/>
          </a:bodyPr>
          <a:lstStyle/>
          <a:p>
            <a:r>
              <a:rPr lang="en-US" dirty="0"/>
              <a:t>This course on operating systems has been an enjoyable journey. I went from knowing nothing about operating systems to learning how to navigate, monitor, and manipulate my system all through a command line! I truly enjoyed learning so much with hands-on experience on UBUNTU in such a short period of time. I am nowhere near an expert yet, but I am well on my way! </a:t>
            </a:r>
          </a:p>
        </p:txBody>
      </p:sp>
    </p:spTree>
    <p:extLst>
      <p:ext uri="{BB962C8B-B14F-4D97-AF65-F5344CB8AC3E}">
        <p14:creationId xmlns:p14="http://schemas.microsoft.com/office/powerpoint/2010/main" val="35215613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F8FAEED9-1ECD-45F9-87A0-9394BAEABB79}"/>
              </a:ext>
            </a:extLst>
          </p:cNvPr>
          <p:cNvSpPr>
            <a:spLocks noGrp="1"/>
          </p:cNvSpPr>
          <p:nvPr>
            <p:ph type="ctrTitle"/>
          </p:nvPr>
        </p:nvSpPr>
        <p:spPr>
          <a:xfrm>
            <a:off x="550863" y="549275"/>
            <a:ext cx="5437187" cy="2986234"/>
          </a:xfrm>
        </p:spPr>
        <p:txBody>
          <a:bodyPr/>
          <a:lstStyle/>
          <a:p>
            <a:r>
              <a:rPr lang="en-US" dirty="0"/>
              <a:t>Thank You for following</a:t>
            </a:r>
          </a:p>
        </p:txBody>
      </p:sp>
      <p:sp>
        <p:nvSpPr>
          <p:cNvPr id="23" name="Subtitle 22">
            <a:extLst>
              <a:ext uri="{FF2B5EF4-FFF2-40B4-BE49-F238E27FC236}">
                <a16:creationId xmlns:a16="http://schemas.microsoft.com/office/drawing/2014/main" id="{8E5E4638-9BCB-4C2E-914F-CC868E2020D5}"/>
              </a:ext>
            </a:extLst>
          </p:cNvPr>
          <p:cNvSpPr>
            <a:spLocks noGrp="1"/>
          </p:cNvSpPr>
          <p:nvPr>
            <p:ph type="subTitle" idx="1"/>
          </p:nvPr>
        </p:nvSpPr>
        <p:spPr>
          <a:xfrm>
            <a:off x="550863" y="3827610"/>
            <a:ext cx="3172051" cy="548447"/>
          </a:xfrm>
        </p:spPr>
        <p:txBody>
          <a:bodyPr/>
          <a:lstStyle/>
          <a:p>
            <a:r>
              <a:rPr lang="en-US" dirty="0"/>
              <a:t>By Kassandra Moreno</a:t>
            </a:r>
          </a:p>
          <a:p>
            <a:endParaRPr lang="en-US" dirty="0"/>
          </a:p>
        </p:txBody>
      </p:sp>
      <p:pic>
        <p:nvPicPr>
          <p:cNvPr id="27" name="Picture Placeholder 26" descr="Data Points Digital background">
            <a:extLst>
              <a:ext uri="{FF2B5EF4-FFF2-40B4-BE49-F238E27FC236}">
                <a16:creationId xmlns:a16="http://schemas.microsoft.com/office/drawing/2014/main" id="{9E660784-34E2-4CDA-926A-DDD6AAF35046}"/>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val="0"/>
              </a:ext>
            </a:extLst>
          </a:blip>
          <a:srcRect/>
          <a:stretch/>
        </p:blipFill>
        <p:spPr>
          <a:xfrm>
            <a:off x="6556248" y="548640"/>
            <a:ext cx="5084064" cy="2880360"/>
          </a:xfrm>
        </p:spPr>
      </p:pic>
      <p:pic>
        <p:nvPicPr>
          <p:cNvPr id="33" name="Picture Placeholder 32" descr="Data Points Digital background">
            <a:extLst>
              <a:ext uri="{FF2B5EF4-FFF2-40B4-BE49-F238E27FC236}">
                <a16:creationId xmlns:a16="http://schemas.microsoft.com/office/drawing/2014/main" id="{48106962-23C6-4DFE-BB3A-E5FFF03F38CE}"/>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val="0"/>
              </a:ext>
            </a:extLst>
          </a:blip>
          <a:srcRect/>
          <a:stretch/>
        </p:blipFill>
        <p:spPr>
          <a:xfrm>
            <a:off x="6556248" y="3429000"/>
            <a:ext cx="5084064" cy="2880360"/>
          </a:xfrm>
        </p:spPr>
      </p:pic>
    </p:spTree>
    <p:extLst>
      <p:ext uri="{BB962C8B-B14F-4D97-AF65-F5344CB8AC3E}">
        <p14:creationId xmlns:p14="http://schemas.microsoft.com/office/powerpoint/2010/main" val="3247798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5437187" cy="2986234"/>
          </a:xfrm>
        </p:spPr>
        <p:txBody>
          <a:bodyPr vert="horz" wrap="square" lIns="0" tIns="0" rIns="0" bIns="0" rtlCol="0" anchor="b" anchorCtr="0">
            <a:normAutofit/>
          </a:bodyPr>
          <a:lstStyle/>
          <a:p>
            <a:pPr>
              <a:lnSpc>
                <a:spcPct val="100000"/>
              </a:lnSpc>
            </a:pPr>
            <a:r>
              <a:rPr lang="en-US" sz="6400" kern="1200" dirty="0">
                <a:solidFill>
                  <a:schemeClr val="tx1"/>
                </a:solidFill>
                <a:latin typeface="+mj-lt"/>
                <a:ea typeface="+mj-ea"/>
                <a:cs typeface="+mj-cs"/>
              </a:rPr>
              <a:t>Linux Filesystem Hierarchy</a:t>
            </a: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50863" y="3827610"/>
            <a:ext cx="5437187" cy="2265216"/>
          </a:xfrm>
        </p:spPr>
        <p:txBody>
          <a:bodyPr vert="horz" wrap="square" lIns="0" tIns="0" rIns="0" bIns="0" rtlCol="0">
            <a:normAutofit/>
          </a:bodyPr>
          <a:lstStyle/>
          <a:p>
            <a:pPr marL="57150" indent="-285750" algn="l" rtl="0" eaLnBrk="1" fontAlgn="t" latinLnBrk="0" hangingPunct="1">
              <a:spcBef>
                <a:spcPts val="0"/>
              </a:spcBef>
              <a:spcAft>
                <a:spcPts val="0"/>
              </a:spcAft>
              <a:buFont typeface="Wingdings" panose="05000000000000000000" pitchFamily="2" charset="2"/>
              <a:buChar char="v"/>
            </a:pPr>
            <a:r>
              <a:rPr lang="en-US" sz="1400" i="0" u="none" strike="noStrike" kern="1200" dirty="0">
                <a:solidFill>
                  <a:srgbClr val="FFFFFF"/>
                </a:solidFill>
                <a:effectLst/>
                <a:ea typeface="Times New Roman" panose="02020603050405020304" pitchFamily="18" charset="0"/>
              </a:rPr>
              <a:t>Navigating the Linux filesystem tree</a:t>
            </a:r>
            <a:endParaRPr lang="en-US" sz="1400" i="0" u="none" strike="noStrike" dirty="0">
              <a:effectLst/>
            </a:endParaRPr>
          </a:p>
          <a:p>
            <a:pPr marL="57150" indent="-285750" algn="l" rtl="0" eaLnBrk="1" fontAlgn="t" latinLnBrk="0" hangingPunct="1">
              <a:spcBef>
                <a:spcPts val="0"/>
              </a:spcBef>
              <a:spcAft>
                <a:spcPts val="0"/>
              </a:spcAft>
              <a:buFont typeface="Wingdings" panose="05000000000000000000" pitchFamily="2" charset="2"/>
              <a:buChar char="v"/>
            </a:pPr>
            <a:r>
              <a:rPr lang="en-US" sz="1400" i="0" u="none" strike="noStrike" kern="1200" dirty="0">
                <a:solidFill>
                  <a:srgbClr val="FFFFFF"/>
                </a:solidFill>
                <a:effectLst/>
                <a:ea typeface="Times New Roman" panose="02020603050405020304" pitchFamily="18" charset="0"/>
              </a:rPr>
              <a:t>Creating directories and files</a:t>
            </a:r>
            <a:endParaRPr lang="en-US" sz="1400" i="0" u="none" strike="noStrike" dirty="0">
              <a:effectLst/>
            </a:endParaRPr>
          </a:p>
          <a:p>
            <a:pPr marL="57150" indent="-285750" algn="l" rtl="0" eaLnBrk="1" fontAlgn="t" latinLnBrk="0" hangingPunct="1">
              <a:spcBef>
                <a:spcPts val="0"/>
              </a:spcBef>
              <a:spcAft>
                <a:spcPts val="0"/>
              </a:spcAft>
              <a:buFont typeface="Wingdings" panose="05000000000000000000" pitchFamily="2" charset="2"/>
              <a:buChar char="v"/>
            </a:pPr>
            <a:r>
              <a:rPr lang="en-US" sz="1400" i="0" u="none" strike="noStrike" kern="1200" dirty="0">
                <a:solidFill>
                  <a:srgbClr val="FFFFFF"/>
                </a:solidFill>
                <a:effectLst/>
                <a:ea typeface="Times New Roman" panose="02020603050405020304" pitchFamily="18" charset="0"/>
              </a:rPr>
              <a:t>Copying and removing directories and files</a:t>
            </a:r>
            <a:endParaRPr lang="en-US" sz="1400" i="0" u="none" strike="noStrike" dirty="0">
              <a:effectLst/>
            </a:endParaRPr>
          </a:p>
          <a:p>
            <a:pPr marL="57150" indent="-285750" algn="l" rtl="0" eaLnBrk="1" fontAlgn="t" latinLnBrk="0" hangingPunct="1">
              <a:spcBef>
                <a:spcPts val="0"/>
              </a:spcBef>
              <a:spcAft>
                <a:spcPts val="0"/>
              </a:spcAft>
              <a:buFont typeface="Wingdings" panose="05000000000000000000" pitchFamily="2" charset="2"/>
              <a:buChar char="v"/>
            </a:pPr>
            <a:r>
              <a:rPr lang="en-US" sz="1400" i="0" u="none" strike="noStrike" kern="1200" dirty="0">
                <a:solidFill>
                  <a:srgbClr val="FFFFFF"/>
                </a:solidFill>
                <a:effectLst/>
                <a:ea typeface="Times New Roman" panose="02020603050405020304" pitchFamily="18" charset="0"/>
              </a:rPr>
              <a:t>Locating directories and files</a:t>
            </a:r>
            <a:endParaRPr lang="en-US" sz="1400" i="0" u="none" strike="noStrike" dirty="0">
              <a:effectLst/>
            </a:endParaRPr>
          </a:p>
          <a:p>
            <a:pPr marL="0" indent="0">
              <a:lnSpc>
                <a:spcPct val="100000"/>
              </a:lnSpc>
              <a:buNone/>
            </a:pPr>
            <a:endParaRPr lang="en-US" kern="1200" dirty="0">
              <a:latin typeface="+mn-lt"/>
              <a:ea typeface="+mn-ea"/>
              <a:cs typeface="+mn-cs"/>
            </a:endParaRPr>
          </a:p>
        </p:txBody>
      </p:sp>
    </p:spTree>
    <p:extLst>
      <p:ext uri="{BB962C8B-B14F-4D97-AF65-F5344CB8AC3E}">
        <p14:creationId xmlns:p14="http://schemas.microsoft.com/office/powerpoint/2010/main" val="560021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3E174092-82D3-44E0-8948-4096232ED0A7}"/>
              </a:ext>
            </a:extLst>
          </p:cNvPr>
          <p:cNvSpPr>
            <a:spLocks noGrp="1"/>
          </p:cNvSpPr>
          <p:nvPr>
            <p:ph type="title"/>
          </p:nvPr>
        </p:nvSpPr>
        <p:spPr>
          <a:xfrm>
            <a:off x="2267047" y="652353"/>
            <a:ext cx="8303764" cy="766367"/>
          </a:xfrm>
        </p:spPr>
        <p:txBody>
          <a:bodyPr wrap="square" anchor="t">
            <a:normAutofit fontScale="90000"/>
          </a:bodyPr>
          <a:lstStyle/>
          <a:p>
            <a:r>
              <a:rPr lang="en-US" sz="4100" dirty="0"/>
              <a:t>Navigating the Linux filesystem tree</a:t>
            </a:r>
            <a:br>
              <a:rPr lang="en-US" sz="4100" dirty="0"/>
            </a:br>
            <a:endParaRPr lang="en-US" sz="4100" dirty="0"/>
          </a:p>
        </p:txBody>
      </p:sp>
      <p:sp>
        <p:nvSpPr>
          <p:cNvPr id="14" name="Freeform: Shape 13">
            <a:extLst>
              <a:ext uri="{FF2B5EF4-FFF2-40B4-BE49-F238E27FC236}">
                <a16:creationId xmlns:a16="http://schemas.microsoft.com/office/drawing/2014/main" id="{6D438371-A37F-43CB-8166-3E9115593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274870" y="-114297"/>
            <a:ext cx="1853969" cy="926985"/>
          </a:xfrm>
          <a:custGeom>
            <a:avLst/>
            <a:gdLst>
              <a:gd name="connsiteX0" fmla="*/ 958943 w 1853969"/>
              <a:gd name="connsiteY0" fmla="*/ 1614 h 926985"/>
              <a:gd name="connsiteX1" fmla="*/ 1852355 w 1853969"/>
              <a:gd name="connsiteY1" fmla="*/ 895026 h 926985"/>
              <a:gd name="connsiteX2" fmla="*/ 1853969 w 1853969"/>
              <a:gd name="connsiteY2" fmla="*/ 926985 h 926985"/>
              <a:gd name="connsiteX3" fmla="*/ 1390476 w 1853969"/>
              <a:gd name="connsiteY3" fmla="*/ 926985 h 926985"/>
              <a:gd name="connsiteX4" fmla="*/ 926984 w 1853969"/>
              <a:gd name="connsiteY4" fmla="*/ 463493 h 926985"/>
              <a:gd name="connsiteX5" fmla="*/ 463493 w 1853969"/>
              <a:gd name="connsiteY5" fmla="*/ 926985 h 926985"/>
              <a:gd name="connsiteX6" fmla="*/ 0 w 1853969"/>
              <a:gd name="connsiteY6" fmla="*/ 926985 h 926985"/>
              <a:gd name="connsiteX7" fmla="*/ 926985 w 1853969"/>
              <a:gd name="connsiteY7" fmla="*/ 0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3969" h="926985">
                <a:moveTo>
                  <a:pt x="958943" y="1614"/>
                </a:moveTo>
                <a:lnTo>
                  <a:pt x="1852355" y="895026"/>
                </a:lnTo>
                <a:lnTo>
                  <a:pt x="1853969" y="926985"/>
                </a:lnTo>
                <a:lnTo>
                  <a:pt x="1390476" y="926985"/>
                </a:lnTo>
                <a:cubicBezTo>
                  <a:pt x="1390476" y="671005"/>
                  <a:pt x="1182964" y="463493"/>
                  <a:pt x="926984" y="463493"/>
                </a:cubicBezTo>
                <a:cubicBezTo>
                  <a:pt x="671005" y="463493"/>
                  <a:pt x="463493" y="671005"/>
                  <a:pt x="463493" y="926985"/>
                </a:cubicBezTo>
                <a:lnTo>
                  <a:pt x="0" y="926985"/>
                </a:lnTo>
                <a:cubicBezTo>
                  <a:pt x="0" y="415026"/>
                  <a:pt x="415025" y="0"/>
                  <a:pt x="926985" y="0"/>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6" name="Oval 15">
            <a:extLst>
              <a:ext uri="{FF2B5EF4-FFF2-40B4-BE49-F238E27FC236}">
                <a16:creationId xmlns:a16="http://schemas.microsoft.com/office/drawing/2014/main" id="{2AE18936-8FC4-4357-B2D0-AEEAFF4D7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968027" y="-45404"/>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Oval 17">
            <a:extLst>
              <a:ext uri="{FF2B5EF4-FFF2-40B4-BE49-F238E27FC236}">
                <a16:creationId xmlns:a16="http://schemas.microsoft.com/office/drawing/2014/main" id="{3CF94A42-720D-4B81-8D24-E4A974DE02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87001" y="93562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Shape 19">
            <a:extLst>
              <a:ext uri="{FF2B5EF4-FFF2-40B4-BE49-F238E27FC236}">
                <a16:creationId xmlns:a16="http://schemas.microsoft.com/office/drawing/2014/main" id="{E15EB72A-E1B0-4CE0-BB0D-BEFCDF8EFF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15857" y="-131277"/>
            <a:ext cx="1853969" cy="1042921"/>
          </a:xfrm>
          <a:custGeom>
            <a:avLst/>
            <a:gdLst>
              <a:gd name="connsiteX0" fmla="*/ 959154 w 1853969"/>
              <a:gd name="connsiteY0" fmla="*/ 1828 h 1042921"/>
              <a:gd name="connsiteX1" fmla="*/ 1842210 w 1853969"/>
              <a:gd name="connsiteY1" fmla="*/ 884883 h 1042921"/>
              <a:gd name="connsiteX2" fmla="*/ 1849183 w 1853969"/>
              <a:gd name="connsiteY2" fmla="*/ 936288 h 1042921"/>
              <a:gd name="connsiteX3" fmla="*/ 1853969 w 1853969"/>
              <a:gd name="connsiteY3" fmla="*/ 1042921 h 1042921"/>
              <a:gd name="connsiteX4" fmla="*/ 1390476 w 1853969"/>
              <a:gd name="connsiteY4" fmla="*/ 1042921 h 1042921"/>
              <a:gd name="connsiteX5" fmla="*/ 926984 w 1853969"/>
              <a:gd name="connsiteY5" fmla="*/ 521461 h 1042921"/>
              <a:gd name="connsiteX6" fmla="*/ 463493 w 1853969"/>
              <a:gd name="connsiteY6" fmla="*/ 1042921 h 1042921"/>
              <a:gd name="connsiteX7" fmla="*/ 0 w 1853969"/>
              <a:gd name="connsiteY7" fmla="*/ 1042921 h 1042921"/>
              <a:gd name="connsiteX8" fmla="*/ 926985 w 1853969"/>
              <a:gd name="connsiteY8" fmla="*/ 0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3969" h="1042921">
                <a:moveTo>
                  <a:pt x="959154" y="1828"/>
                </a:moveTo>
                <a:lnTo>
                  <a:pt x="1842210" y="884883"/>
                </a:lnTo>
                <a:lnTo>
                  <a:pt x="1849183" y="936288"/>
                </a:lnTo>
                <a:cubicBezTo>
                  <a:pt x="1852348" y="971348"/>
                  <a:pt x="1853969" y="1006922"/>
                  <a:pt x="1853969" y="1042921"/>
                </a:cubicBezTo>
                <a:lnTo>
                  <a:pt x="1390476" y="1042921"/>
                </a:lnTo>
                <a:cubicBezTo>
                  <a:pt x="1390476" y="754927"/>
                  <a:pt x="1182964" y="521461"/>
                  <a:pt x="926984" y="521461"/>
                </a:cubicBezTo>
                <a:cubicBezTo>
                  <a:pt x="671005" y="521461"/>
                  <a:pt x="463493" y="754927"/>
                  <a:pt x="463493" y="1042921"/>
                </a:cubicBezTo>
                <a:lnTo>
                  <a:pt x="0" y="1042921"/>
                </a:lnTo>
                <a:cubicBezTo>
                  <a:pt x="0" y="466932"/>
                  <a:pt x="415025" y="0"/>
                  <a:pt x="926985" y="0"/>
                </a:cubicBezTo>
                <a:close/>
              </a:path>
            </a:pathLst>
          </a:custGeom>
          <a:solidFill>
            <a:schemeClr val="bg2">
              <a:lumMod val="50000"/>
              <a:lumOff val="50000"/>
              <a:alpha val="2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2" name="Oval 21">
            <a:extLst>
              <a:ext uri="{FF2B5EF4-FFF2-40B4-BE49-F238E27FC236}">
                <a16:creationId xmlns:a16="http://schemas.microsoft.com/office/drawing/2014/main" id="{88D9FE19-3EE9-41F7-8054-F2C86DBEB3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9908" y="472902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4" name="Group 23">
            <a:extLst>
              <a:ext uri="{FF2B5EF4-FFF2-40B4-BE49-F238E27FC236}">
                <a16:creationId xmlns:a16="http://schemas.microsoft.com/office/drawing/2014/main" id="{1D7EF0A0-9237-4001-884B-9E0F5ECE49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62595" y="3429000"/>
            <a:ext cx="2679292" cy="2525894"/>
            <a:chOff x="9469123" y="4029759"/>
            <a:chExt cx="2679292" cy="2525894"/>
          </a:xfrm>
        </p:grpSpPr>
        <p:sp>
          <p:nvSpPr>
            <p:cNvPr id="25" name="Freeform: Shape 24">
              <a:extLst>
                <a:ext uri="{FF2B5EF4-FFF2-40B4-BE49-F238E27FC236}">
                  <a16:creationId xmlns:a16="http://schemas.microsoft.com/office/drawing/2014/main" id="{149490B2-2AF9-4660-9B40-248A345D953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9988415" y="4029759"/>
              <a:ext cx="2160000" cy="252589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508000" dist="203200" dir="7320000">
                <a:schemeClr val="accent1">
                  <a:lumMod val="60000"/>
                  <a:lumOff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0364A160-6ADA-4260-92B9-9BD8B66812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10009123" y="3693413"/>
              <a:ext cx="1080000" cy="216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Content Placeholder 2">
            <a:extLst>
              <a:ext uri="{FF2B5EF4-FFF2-40B4-BE49-F238E27FC236}">
                <a16:creationId xmlns:a16="http://schemas.microsoft.com/office/drawing/2014/main" id="{A7350223-3030-4ECF-9092-3489F590FB22}"/>
              </a:ext>
            </a:extLst>
          </p:cNvPr>
          <p:cNvSpPr>
            <a:spLocks noGrp="1"/>
          </p:cNvSpPr>
          <p:nvPr>
            <p:ph idx="1"/>
          </p:nvPr>
        </p:nvSpPr>
        <p:spPr>
          <a:xfrm>
            <a:off x="1003893" y="1429328"/>
            <a:ext cx="10184216" cy="4919333"/>
          </a:xfrm>
        </p:spPr>
        <p:txBody>
          <a:bodyPr numCol="1" anchor="t">
            <a:normAutofit fontScale="92500" lnSpcReduction="20000"/>
          </a:bodyPr>
          <a:lstStyle/>
          <a:p>
            <a:pPr>
              <a:lnSpc>
                <a:spcPct val="100000"/>
              </a:lnSpc>
              <a:spcBef>
                <a:spcPts val="0"/>
              </a:spcBef>
              <a:spcAft>
                <a:spcPts val="600"/>
              </a:spcAft>
              <a:buFont typeface="Wingdings" panose="05000000000000000000" pitchFamily="2" charset="2"/>
              <a:buChar char="§"/>
            </a:pPr>
            <a:r>
              <a:rPr lang="en-US" sz="1800" dirty="0"/>
              <a:t>Good things to know:</a:t>
            </a:r>
          </a:p>
          <a:p>
            <a:pPr lvl="1">
              <a:lnSpc>
                <a:spcPct val="100000"/>
              </a:lnSpc>
              <a:spcBef>
                <a:spcPts val="0"/>
              </a:spcBef>
              <a:spcAft>
                <a:spcPts val="600"/>
              </a:spcAft>
              <a:buFont typeface="Wingdings" panose="05000000000000000000" pitchFamily="2" charset="2"/>
              <a:buChar char="§"/>
            </a:pPr>
            <a:r>
              <a:rPr lang="en-US" sz="1800" dirty="0"/>
              <a:t>Commands that will save you:</a:t>
            </a:r>
          </a:p>
          <a:p>
            <a:pPr lvl="2">
              <a:lnSpc>
                <a:spcPct val="100000"/>
              </a:lnSpc>
              <a:spcBef>
                <a:spcPts val="0"/>
              </a:spcBef>
              <a:spcAft>
                <a:spcPts val="600"/>
              </a:spcAft>
              <a:buFont typeface="Wingdings" panose="05000000000000000000" pitchFamily="2" charset="2"/>
              <a:buChar char="§"/>
            </a:pPr>
            <a:r>
              <a:rPr lang="en-US" sz="1800" dirty="0"/>
              <a:t>“pwd” (print work directory)</a:t>
            </a:r>
          </a:p>
          <a:p>
            <a:pPr lvl="3">
              <a:lnSpc>
                <a:spcPct val="100000"/>
              </a:lnSpc>
              <a:spcBef>
                <a:spcPts val="0"/>
              </a:spcBef>
              <a:spcAft>
                <a:spcPts val="600"/>
              </a:spcAft>
              <a:buFont typeface="Wingdings" panose="05000000000000000000" pitchFamily="2" charset="2"/>
              <a:buChar char="§"/>
            </a:pPr>
            <a:r>
              <a:rPr lang="en-US" sz="1800" dirty="0"/>
              <a:t>Tells you where you are</a:t>
            </a:r>
          </a:p>
          <a:p>
            <a:pPr lvl="2">
              <a:lnSpc>
                <a:spcPct val="100000"/>
              </a:lnSpc>
              <a:spcBef>
                <a:spcPts val="0"/>
              </a:spcBef>
              <a:spcAft>
                <a:spcPts val="600"/>
              </a:spcAft>
              <a:buFont typeface="Wingdings" panose="05000000000000000000" pitchFamily="2" charset="2"/>
              <a:buChar char="§"/>
            </a:pPr>
            <a:r>
              <a:rPr lang="en-US" sz="1800" dirty="0"/>
              <a:t>“cd ” (change directories)</a:t>
            </a:r>
          </a:p>
          <a:p>
            <a:pPr lvl="3">
              <a:lnSpc>
                <a:spcPct val="100000"/>
              </a:lnSpc>
              <a:spcBef>
                <a:spcPts val="0"/>
              </a:spcBef>
              <a:spcAft>
                <a:spcPts val="600"/>
              </a:spcAft>
              <a:buFont typeface="Wingdings" panose="05000000000000000000" pitchFamily="2" charset="2"/>
              <a:buChar char="§"/>
            </a:pPr>
            <a:r>
              <a:rPr lang="en-US" sz="1800" dirty="0"/>
              <a:t>“cd ~” Takes you right back to the home directory.</a:t>
            </a:r>
          </a:p>
          <a:p>
            <a:pPr lvl="3">
              <a:lnSpc>
                <a:spcPct val="100000"/>
              </a:lnSpc>
              <a:spcBef>
                <a:spcPts val="0"/>
              </a:spcBef>
              <a:spcAft>
                <a:spcPts val="600"/>
              </a:spcAft>
              <a:buFont typeface="Wingdings" panose="05000000000000000000" pitchFamily="2" charset="2"/>
              <a:buChar char="§"/>
            </a:pPr>
            <a:r>
              <a:rPr lang="en-US" sz="1800" dirty="0"/>
              <a:t>“cd ..” Moves you one directory up</a:t>
            </a:r>
          </a:p>
          <a:p>
            <a:pPr lvl="3">
              <a:lnSpc>
                <a:spcPct val="100000"/>
              </a:lnSpc>
              <a:spcBef>
                <a:spcPts val="0"/>
              </a:spcBef>
              <a:spcAft>
                <a:spcPts val="600"/>
              </a:spcAft>
              <a:buFont typeface="Wingdings" panose="05000000000000000000" pitchFamily="2" charset="2"/>
              <a:buChar char="§"/>
            </a:pPr>
            <a:r>
              <a:rPr lang="en-US" sz="1800" dirty="0"/>
              <a:t>“cd -” Moves you to you previous directory</a:t>
            </a:r>
          </a:p>
          <a:p>
            <a:pPr lvl="2">
              <a:lnSpc>
                <a:spcPct val="100000"/>
              </a:lnSpc>
              <a:spcBef>
                <a:spcPts val="0"/>
              </a:spcBef>
              <a:spcAft>
                <a:spcPts val="600"/>
              </a:spcAft>
              <a:buFont typeface="Wingdings" panose="05000000000000000000" pitchFamily="2" charset="2"/>
              <a:buChar char="§"/>
            </a:pPr>
            <a:r>
              <a:rPr lang="en-US" sz="1800" dirty="0"/>
              <a:t>“ls” (list)</a:t>
            </a:r>
          </a:p>
          <a:p>
            <a:pPr lvl="3">
              <a:lnSpc>
                <a:spcPct val="100000"/>
              </a:lnSpc>
              <a:spcBef>
                <a:spcPts val="0"/>
              </a:spcBef>
              <a:spcAft>
                <a:spcPts val="600"/>
              </a:spcAft>
              <a:buFont typeface="Wingdings" panose="05000000000000000000" pitchFamily="2" charset="2"/>
              <a:buChar char="§"/>
            </a:pPr>
            <a:r>
              <a:rPr lang="en-US" sz="1800" dirty="0"/>
              <a:t>Will list the files in the directory you are currently in.</a:t>
            </a:r>
          </a:p>
          <a:p>
            <a:pPr lvl="3">
              <a:lnSpc>
                <a:spcPct val="100000"/>
              </a:lnSpc>
              <a:spcBef>
                <a:spcPts val="0"/>
              </a:spcBef>
              <a:spcAft>
                <a:spcPts val="600"/>
              </a:spcAft>
              <a:buFont typeface="Wingdings" panose="05000000000000000000" pitchFamily="2" charset="2"/>
              <a:buChar char="§"/>
            </a:pPr>
            <a:r>
              <a:rPr lang="en-US" sz="1800" dirty="0"/>
              <a:t>“ls -l” outputs the “long list” which will give you more details on the files in the listing</a:t>
            </a:r>
          </a:p>
          <a:p>
            <a:pPr lvl="2">
              <a:lnSpc>
                <a:spcPct val="100000"/>
              </a:lnSpc>
              <a:spcBef>
                <a:spcPts val="0"/>
              </a:spcBef>
              <a:spcAft>
                <a:spcPts val="600"/>
              </a:spcAft>
              <a:buFont typeface="Wingdings" panose="05000000000000000000" pitchFamily="2" charset="2"/>
              <a:buChar char="§"/>
            </a:pPr>
            <a:r>
              <a:rPr lang="en-US" sz="1800" dirty="0"/>
              <a:t>The difference between relative and absolute pathes:</a:t>
            </a:r>
          </a:p>
          <a:p>
            <a:pPr lvl="3">
              <a:lnSpc>
                <a:spcPct val="100000"/>
              </a:lnSpc>
              <a:spcBef>
                <a:spcPts val="0"/>
              </a:spcBef>
              <a:spcAft>
                <a:spcPts val="600"/>
              </a:spcAft>
              <a:buFont typeface="Wingdings" panose="05000000000000000000" pitchFamily="2" charset="2"/>
              <a:buChar char="§"/>
            </a:pPr>
            <a:r>
              <a:rPr lang="en-US" sz="1800" dirty="0"/>
              <a:t>A relative path would be a path within the same directory, while an absolute path would be a math located at the root. The difference could be compared to getting a street address instead of a global address. </a:t>
            </a:r>
          </a:p>
          <a:p>
            <a:pPr lvl="3">
              <a:lnSpc>
                <a:spcPct val="100000"/>
              </a:lnSpc>
              <a:spcBef>
                <a:spcPts val="0"/>
              </a:spcBef>
              <a:spcAft>
                <a:spcPts val="600"/>
              </a:spcAft>
              <a:buFont typeface="Wingdings" panose="05000000000000000000" pitchFamily="2" charset="2"/>
              <a:buChar char="§"/>
            </a:pPr>
            <a:r>
              <a:rPr lang="en-US" sz="1800" dirty="0"/>
              <a:t>[relative path:  124 Conch Street]</a:t>
            </a:r>
          </a:p>
          <a:p>
            <a:pPr lvl="3">
              <a:lnSpc>
                <a:spcPct val="100000"/>
              </a:lnSpc>
              <a:spcBef>
                <a:spcPts val="0"/>
              </a:spcBef>
              <a:spcAft>
                <a:spcPts val="600"/>
              </a:spcAft>
              <a:buFont typeface="Wingdings" panose="05000000000000000000" pitchFamily="2" charset="2"/>
              <a:buChar char="§"/>
            </a:pPr>
            <a:r>
              <a:rPr lang="en-US" sz="1800" dirty="0"/>
              <a:t>[absolute path:  124 Conch Street, Bikini Bottom, Pacific Ocean]</a:t>
            </a:r>
          </a:p>
          <a:p>
            <a:pPr lvl="3">
              <a:lnSpc>
                <a:spcPct val="100000"/>
              </a:lnSpc>
              <a:spcBef>
                <a:spcPts val="0"/>
              </a:spcBef>
              <a:spcAft>
                <a:spcPts val="600"/>
              </a:spcAft>
              <a:buFont typeface="Wingdings" panose="05000000000000000000" pitchFamily="2" charset="2"/>
              <a:buChar char="§"/>
            </a:pPr>
            <a:endParaRPr lang="en-US" sz="1800" dirty="0"/>
          </a:p>
        </p:txBody>
      </p:sp>
    </p:spTree>
    <p:extLst>
      <p:ext uri="{BB962C8B-B14F-4D97-AF65-F5344CB8AC3E}">
        <p14:creationId xmlns:p14="http://schemas.microsoft.com/office/powerpoint/2010/main" val="3759721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102D8-1D22-4940-AF19-07CF3A0DC5F4}"/>
              </a:ext>
            </a:extLst>
          </p:cNvPr>
          <p:cNvSpPr>
            <a:spLocks noGrp="1"/>
          </p:cNvSpPr>
          <p:nvPr>
            <p:ph type="title"/>
          </p:nvPr>
        </p:nvSpPr>
        <p:spPr>
          <a:xfrm>
            <a:off x="550863" y="288018"/>
            <a:ext cx="11091600" cy="698953"/>
          </a:xfrm>
        </p:spPr>
        <p:txBody>
          <a:bodyPr/>
          <a:lstStyle/>
          <a:p>
            <a:r>
              <a:rPr lang="en-US" dirty="0"/>
              <a:t>Creating directories and files</a:t>
            </a:r>
            <a:br>
              <a:rPr lang="en-US" dirty="0"/>
            </a:br>
            <a:endParaRPr lang="en-US" dirty="0"/>
          </a:p>
        </p:txBody>
      </p:sp>
      <p:sp>
        <p:nvSpPr>
          <p:cNvPr id="4" name="Content Placeholder 3">
            <a:extLst>
              <a:ext uri="{FF2B5EF4-FFF2-40B4-BE49-F238E27FC236}">
                <a16:creationId xmlns:a16="http://schemas.microsoft.com/office/drawing/2014/main" id="{5CD6C844-478E-4D1C-9B96-1E5370BD728B}"/>
              </a:ext>
            </a:extLst>
          </p:cNvPr>
          <p:cNvSpPr>
            <a:spLocks noGrp="1"/>
          </p:cNvSpPr>
          <p:nvPr>
            <p:ph idx="1"/>
          </p:nvPr>
        </p:nvSpPr>
        <p:spPr>
          <a:xfrm>
            <a:off x="550863" y="986971"/>
            <a:ext cx="11090274" cy="5871029"/>
          </a:xfrm>
        </p:spPr>
        <p:txBody>
          <a:bodyPr/>
          <a:lstStyle/>
          <a:p>
            <a:pPr marL="0" indent="0" algn="ctr">
              <a:buNone/>
            </a:pPr>
            <a:r>
              <a:rPr lang="en-US" sz="2800" b="1" dirty="0"/>
              <a:t>“mkdir” (make directory)</a:t>
            </a:r>
          </a:p>
          <a:p>
            <a:pPr lvl="1">
              <a:lnSpc>
                <a:spcPct val="100000"/>
              </a:lnSpc>
              <a:buFont typeface="Wingdings" panose="05000000000000000000" pitchFamily="2" charset="2"/>
              <a:buChar char="§"/>
            </a:pPr>
            <a:r>
              <a:rPr lang="en-US" sz="1200" dirty="0"/>
              <a:t>To create a new directory, you can use the command “mkdir” followed by the name you want to give the file. (No spaces!)</a:t>
            </a:r>
          </a:p>
          <a:p>
            <a:pPr lvl="2">
              <a:lnSpc>
                <a:spcPct val="100000"/>
              </a:lnSpc>
              <a:buFont typeface="Wingdings" panose="05000000000000000000" pitchFamily="2" charset="2"/>
              <a:buChar char="§"/>
            </a:pPr>
            <a:r>
              <a:rPr lang="en-US" sz="1200" dirty="0"/>
              <a:t>mkdir TardisDown</a:t>
            </a:r>
          </a:p>
          <a:p>
            <a:pPr lvl="1">
              <a:lnSpc>
                <a:spcPct val="100000"/>
              </a:lnSpc>
              <a:buFont typeface="Wingdings" panose="05000000000000000000" pitchFamily="2" charset="2"/>
              <a:buChar char="§"/>
            </a:pPr>
            <a:r>
              <a:rPr lang="en-US" sz="1200" dirty="0"/>
              <a:t>To create folders within the directory, you have to enter the new directory with the “cd” command then use the “mkdir” command again. (No spaces)</a:t>
            </a:r>
          </a:p>
          <a:p>
            <a:pPr lvl="2">
              <a:lnSpc>
                <a:spcPct val="100000"/>
              </a:lnSpc>
              <a:buFont typeface="Wingdings" panose="05000000000000000000" pitchFamily="2" charset="2"/>
              <a:buChar char="§"/>
            </a:pPr>
            <a:r>
              <a:rPr lang="en-US" sz="1200" dirty="0"/>
              <a:t>cd TardisDown</a:t>
            </a:r>
          </a:p>
          <a:p>
            <a:pPr lvl="3">
              <a:lnSpc>
                <a:spcPct val="100000"/>
              </a:lnSpc>
              <a:buFont typeface="Wingdings" panose="05000000000000000000" pitchFamily="2" charset="2"/>
              <a:buChar char="§"/>
            </a:pPr>
            <a:r>
              <a:rPr lang="en-US" sz="1200" dirty="0"/>
              <a:t>mkdir callTheDoctor</a:t>
            </a:r>
          </a:p>
          <a:p>
            <a:pPr lvl="3">
              <a:lnSpc>
                <a:spcPct val="100000"/>
              </a:lnSpc>
              <a:buFont typeface="Wingdings" panose="05000000000000000000" pitchFamily="2" charset="2"/>
              <a:buChar char="§"/>
            </a:pPr>
            <a:r>
              <a:rPr lang="en-US" sz="1200" dirty="0"/>
              <a:t>mkdir goodbyeGallifrey</a:t>
            </a:r>
          </a:p>
          <a:p>
            <a:pPr lvl="1">
              <a:lnSpc>
                <a:spcPct val="100000"/>
              </a:lnSpc>
              <a:buFont typeface="Wingdings" panose="05000000000000000000" pitchFamily="2" charset="2"/>
              <a:buChar char="§"/>
            </a:pPr>
            <a:r>
              <a:rPr lang="en-US" sz="1200" dirty="0"/>
              <a:t>To enter files into the callTheDoctor folder you have to enter the folder with the “cd” command then use the  “touch” command followed by the file names. (No spaces!)</a:t>
            </a:r>
          </a:p>
          <a:p>
            <a:pPr lvl="2">
              <a:lnSpc>
                <a:spcPct val="100000"/>
              </a:lnSpc>
              <a:buFont typeface="Wingdings" panose="05000000000000000000" pitchFamily="2" charset="2"/>
              <a:buChar char="§"/>
            </a:pPr>
            <a:r>
              <a:rPr lang="en-US" sz="1200" dirty="0"/>
              <a:t>Cd callTheDoctor</a:t>
            </a:r>
          </a:p>
          <a:p>
            <a:pPr lvl="3">
              <a:lnSpc>
                <a:spcPct val="100000"/>
              </a:lnSpc>
              <a:buFont typeface="Wingdings" panose="05000000000000000000" pitchFamily="2" charset="2"/>
              <a:buChar char="§"/>
            </a:pPr>
            <a:r>
              <a:rPr lang="en-US" sz="1200" dirty="0"/>
              <a:t>touch fileChameleon fileCircuit fileBroken</a:t>
            </a:r>
          </a:p>
          <a:p>
            <a:pPr lvl="1">
              <a:lnSpc>
                <a:spcPct val="100000"/>
              </a:lnSpc>
              <a:buFont typeface="Wingdings" panose="05000000000000000000" pitchFamily="2" charset="2"/>
              <a:buChar char="§"/>
            </a:pPr>
            <a:r>
              <a:rPr lang="en-US" sz="1200" dirty="0"/>
              <a:t>To ensure your directory, folders, and files are created you can use the “tree” command.</a:t>
            </a:r>
          </a:p>
          <a:p>
            <a:pPr lvl="2">
              <a:lnSpc>
                <a:spcPct val="100000"/>
              </a:lnSpc>
              <a:buFont typeface="Wingdings" panose="05000000000000000000" pitchFamily="2" charset="2"/>
              <a:buChar char="§"/>
            </a:pPr>
            <a:r>
              <a:rPr lang="en-US" sz="1200" dirty="0"/>
              <a:t>tree -d -L 2 ~</a:t>
            </a:r>
          </a:p>
          <a:p>
            <a:pPr lvl="3">
              <a:lnSpc>
                <a:spcPct val="100000"/>
              </a:lnSpc>
              <a:buFont typeface="Wingdings" panose="05000000000000000000" pitchFamily="2" charset="2"/>
              <a:buChar char="§"/>
            </a:pPr>
            <a:r>
              <a:rPr lang="en-US" sz="1200" dirty="0"/>
              <a:t>(the above input gives you the complete view of the home directory tree and verifies the existence of new subdirectories)</a:t>
            </a:r>
          </a:p>
          <a:p>
            <a:pPr lvl="2">
              <a:lnSpc>
                <a:spcPct val="100000"/>
              </a:lnSpc>
              <a:buFont typeface="Wingdings" panose="05000000000000000000" pitchFamily="2" charset="2"/>
              <a:buChar char="§"/>
            </a:pPr>
            <a:r>
              <a:rPr lang="en-US" sz="1200" dirty="0"/>
              <a:t>l-s -l ~/TardisDown/callTheDoctor</a:t>
            </a:r>
          </a:p>
          <a:p>
            <a:pPr lvl="3">
              <a:lnSpc>
                <a:spcPct val="100000"/>
              </a:lnSpc>
              <a:buFont typeface="Wingdings" panose="05000000000000000000" pitchFamily="2" charset="2"/>
              <a:buChar char="§"/>
            </a:pPr>
            <a:r>
              <a:rPr lang="en-US" sz="1200" dirty="0"/>
              <a:t>(the above command show you the files found in the callTheDoctor folder)</a:t>
            </a:r>
          </a:p>
        </p:txBody>
      </p:sp>
    </p:spTree>
    <p:extLst>
      <p:ext uri="{BB962C8B-B14F-4D97-AF65-F5344CB8AC3E}">
        <p14:creationId xmlns:p14="http://schemas.microsoft.com/office/powerpoint/2010/main" val="2496947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102D8-1D22-4940-AF19-07CF3A0DC5F4}"/>
              </a:ext>
            </a:extLst>
          </p:cNvPr>
          <p:cNvSpPr>
            <a:spLocks noGrp="1"/>
          </p:cNvSpPr>
          <p:nvPr>
            <p:ph type="title"/>
          </p:nvPr>
        </p:nvSpPr>
        <p:spPr>
          <a:xfrm>
            <a:off x="550862" y="549275"/>
            <a:ext cx="11091600" cy="765958"/>
          </a:xfrm>
        </p:spPr>
        <p:txBody>
          <a:bodyPr/>
          <a:lstStyle/>
          <a:p>
            <a:r>
              <a:rPr lang="en-US" sz="4400" dirty="0"/>
              <a:t>Copying and removing directories and files</a:t>
            </a:r>
          </a:p>
        </p:txBody>
      </p:sp>
      <p:sp>
        <p:nvSpPr>
          <p:cNvPr id="16" name="Slide Number Placeholder 15">
            <a:extLst>
              <a:ext uri="{FF2B5EF4-FFF2-40B4-BE49-F238E27FC236}">
                <a16:creationId xmlns:a16="http://schemas.microsoft.com/office/drawing/2014/main" id="{3F8A62C8-5437-4C47-AC0F-0605F84CBA57}"/>
              </a:ext>
            </a:extLst>
          </p:cNvPr>
          <p:cNvSpPr>
            <a:spLocks noGrp="1"/>
          </p:cNvSpPr>
          <p:nvPr>
            <p:ph type="sldNum" sz="quarter" idx="12"/>
          </p:nvPr>
        </p:nvSpPr>
        <p:spPr>
          <a:xfrm>
            <a:off x="9948863" y="6507212"/>
            <a:ext cx="1692274" cy="15388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A1B0FB-D917-4C8C-928F-313BD683BF39}" type="slidenum">
              <a:rPr kumimoji="0" lang="en-US" sz="1000" b="0" i="0" u="none" strike="noStrike" kern="1200" cap="none" spc="0" normalizeH="0" baseline="0" noProof="0" smtClean="0">
                <a:ln>
                  <a:noFill/>
                </a:ln>
                <a:solidFill>
                  <a:prstClr val="white">
                    <a:lumMod val="65000"/>
                    <a:alpha val="80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prstClr val="white">
                  <a:lumMod val="65000"/>
                  <a:alpha val="80000"/>
                </a:prstClr>
              </a:solidFill>
              <a:effectLst/>
              <a:uLnTx/>
              <a:uFillTx/>
              <a:latin typeface="Gill Sans MT"/>
              <a:ea typeface="+mn-ea"/>
              <a:cs typeface="+mn-cs"/>
            </a:endParaRPr>
          </a:p>
        </p:txBody>
      </p:sp>
      <p:sp>
        <p:nvSpPr>
          <p:cNvPr id="4" name="Content Placeholder 3">
            <a:extLst>
              <a:ext uri="{FF2B5EF4-FFF2-40B4-BE49-F238E27FC236}">
                <a16:creationId xmlns:a16="http://schemas.microsoft.com/office/drawing/2014/main" id="{5CD6C844-478E-4D1C-9B96-1E5370BD728B}"/>
              </a:ext>
            </a:extLst>
          </p:cNvPr>
          <p:cNvSpPr>
            <a:spLocks noGrp="1"/>
          </p:cNvSpPr>
          <p:nvPr>
            <p:ph idx="1"/>
          </p:nvPr>
        </p:nvSpPr>
        <p:spPr>
          <a:xfrm>
            <a:off x="550863" y="1531134"/>
            <a:ext cx="11090274" cy="4777591"/>
          </a:xfrm>
        </p:spPr>
        <p:txBody>
          <a:bodyPr/>
          <a:lstStyle/>
          <a:p>
            <a:pPr marL="0" indent="0" algn="ctr">
              <a:buNone/>
            </a:pPr>
            <a:r>
              <a:rPr lang="en-US" sz="2400" b="1" dirty="0"/>
              <a:t>“cp -r”(recursive copy) AND “rmdir” (remove directory)</a:t>
            </a:r>
          </a:p>
          <a:p>
            <a:pPr>
              <a:buFont typeface="Wingdings" panose="05000000000000000000" pitchFamily="2" charset="2"/>
              <a:buChar char="§"/>
            </a:pPr>
            <a:r>
              <a:rPr lang="en-US" sz="1400" dirty="0"/>
              <a:t>To create a subdirectory that contains a recursive copy of all subdirectories and files of another folder use the “cp -r” command.</a:t>
            </a:r>
          </a:p>
          <a:p>
            <a:pPr lvl="1">
              <a:buFont typeface="Wingdings" panose="05000000000000000000" pitchFamily="2" charset="2"/>
              <a:buChar char="§"/>
            </a:pPr>
            <a:r>
              <a:rPr lang="en-US" dirty="0"/>
              <a:t>cp -r TardisDown badWolf</a:t>
            </a:r>
          </a:p>
          <a:p>
            <a:pPr>
              <a:buFont typeface="Wingdings" panose="05000000000000000000" pitchFamily="2" charset="2"/>
              <a:buChar char="§"/>
            </a:pPr>
            <a:r>
              <a:rPr lang="en-US" sz="1400" dirty="0"/>
              <a:t>To ensure your directory, folders, and files are created you can use the “tree” command.</a:t>
            </a:r>
          </a:p>
          <a:p>
            <a:pPr lvl="1">
              <a:buFont typeface="Wingdings" panose="05000000000000000000" pitchFamily="2" charset="2"/>
              <a:buChar char="§"/>
            </a:pPr>
            <a:r>
              <a:rPr lang="en-US" dirty="0"/>
              <a:t>tree TardisDown badWold</a:t>
            </a:r>
          </a:p>
          <a:p>
            <a:pPr>
              <a:buFont typeface="Wingdings" panose="05000000000000000000" pitchFamily="2" charset="2"/>
              <a:buChar char="§"/>
            </a:pPr>
            <a:r>
              <a:rPr lang="en-US" sz="1400" dirty="0"/>
              <a:t>If you want to remove a folder from your new directory use the “rmdir” command.</a:t>
            </a:r>
          </a:p>
          <a:p>
            <a:pPr lvl="1">
              <a:buFont typeface="Wingdings" panose="05000000000000000000" pitchFamily="2" charset="2"/>
              <a:buChar char="§"/>
            </a:pPr>
            <a:r>
              <a:rPr lang="en-US" dirty="0"/>
              <a:t>rmdir badWold/goodbyeGallifrey</a:t>
            </a:r>
          </a:p>
          <a:p>
            <a:pPr>
              <a:buFont typeface="Wingdings" panose="05000000000000000000" pitchFamily="2" charset="2"/>
              <a:buChar char="§"/>
            </a:pPr>
            <a:r>
              <a:rPr lang="en-US" sz="1400" dirty="0"/>
              <a:t>If you want to remove a file from your directory use the “rm” command.</a:t>
            </a:r>
          </a:p>
          <a:p>
            <a:pPr lvl="1">
              <a:buFont typeface="Wingdings" panose="05000000000000000000" pitchFamily="2" charset="2"/>
              <a:buChar char="§"/>
            </a:pPr>
            <a:r>
              <a:rPr lang="en-US" dirty="0"/>
              <a:t>rm badWolf/callTheDoctor/fileBroken</a:t>
            </a:r>
          </a:p>
          <a:p>
            <a:pPr>
              <a:buFont typeface="Wingdings" panose="05000000000000000000" pitchFamily="2" charset="2"/>
              <a:buChar char="§"/>
            </a:pPr>
            <a:r>
              <a:rPr lang="en-US" sz="1400" dirty="0"/>
              <a:t>To ensure your directory, folders, and files are created you can use the “tree” command.</a:t>
            </a:r>
          </a:p>
          <a:p>
            <a:pPr lvl="1">
              <a:buFont typeface="Wingdings" panose="05000000000000000000" pitchFamily="2" charset="2"/>
              <a:buChar char="§"/>
            </a:pPr>
            <a:r>
              <a:rPr lang="en-US" dirty="0"/>
              <a:t>tree TardisDown badWold</a:t>
            </a:r>
          </a:p>
        </p:txBody>
      </p:sp>
    </p:spTree>
    <p:extLst>
      <p:ext uri="{BB962C8B-B14F-4D97-AF65-F5344CB8AC3E}">
        <p14:creationId xmlns:p14="http://schemas.microsoft.com/office/powerpoint/2010/main" val="1380895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E174092-82D3-44E0-8948-4096232ED0A7}"/>
              </a:ext>
            </a:extLst>
          </p:cNvPr>
          <p:cNvSpPr>
            <a:spLocks noGrp="1"/>
          </p:cNvSpPr>
          <p:nvPr>
            <p:ph type="title"/>
          </p:nvPr>
        </p:nvSpPr>
        <p:spPr>
          <a:xfrm>
            <a:off x="550862" y="549275"/>
            <a:ext cx="11091600" cy="1332000"/>
          </a:xfrm>
        </p:spPr>
        <p:txBody>
          <a:bodyPr/>
          <a:lstStyle/>
          <a:p>
            <a:r>
              <a:rPr lang="en-US" dirty="0"/>
              <a:t>Locating directories and files</a:t>
            </a:r>
            <a:br>
              <a:rPr lang="en-US" dirty="0"/>
            </a:br>
            <a:endParaRPr lang="en-US" dirty="0"/>
          </a:p>
        </p:txBody>
      </p:sp>
      <p:sp>
        <p:nvSpPr>
          <p:cNvPr id="6" name="Slide Number Placeholder 5">
            <a:extLst>
              <a:ext uri="{FF2B5EF4-FFF2-40B4-BE49-F238E27FC236}">
                <a16:creationId xmlns:a16="http://schemas.microsoft.com/office/drawing/2014/main" id="{705C33DF-36C9-49E9-B48D-A320B179C4D4}"/>
              </a:ext>
            </a:extLst>
          </p:cNvPr>
          <p:cNvSpPr>
            <a:spLocks noGrp="1"/>
          </p:cNvSpPr>
          <p:nvPr>
            <p:ph type="sldNum" sz="quarter" idx="12"/>
          </p:nvPr>
        </p:nvSpPr>
        <p:spPr>
          <a:xfrm>
            <a:off x="9948863" y="6507212"/>
            <a:ext cx="1692274" cy="15388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A1B0FB-D917-4C8C-928F-313BD683BF39}" type="slidenum">
              <a:rPr kumimoji="0" lang="en-US" sz="1000" b="0" i="0" u="none" strike="noStrike" kern="1200" cap="none" spc="0" normalizeH="0" baseline="0" noProof="0" smtClean="0">
                <a:ln>
                  <a:noFill/>
                </a:ln>
                <a:solidFill>
                  <a:prstClr val="white">
                    <a:lumMod val="65000"/>
                    <a:alpha val="80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prstClr val="white">
                  <a:lumMod val="65000"/>
                  <a:alpha val="80000"/>
                </a:prstClr>
              </a:solidFill>
              <a:effectLst/>
              <a:uLnTx/>
              <a:uFillTx/>
              <a:latin typeface="Gill Sans MT"/>
              <a:ea typeface="+mn-ea"/>
              <a:cs typeface="+mn-cs"/>
            </a:endParaRPr>
          </a:p>
        </p:txBody>
      </p:sp>
      <p:sp>
        <p:nvSpPr>
          <p:cNvPr id="3" name="Content Placeholder 2">
            <a:extLst>
              <a:ext uri="{FF2B5EF4-FFF2-40B4-BE49-F238E27FC236}">
                <a16:creationId xmlns:a16="http://schemas.microsoft.com/office/drawing/2014/main" id="{A7350223-3030-4ECF-9092-3489F590FB22}"/>
              </a:ext>
            </a:extLst>
          </p:cNvPr>
          <p:cNvSpPr>
            <a:spLocks noGrp="1"/>
          </p:cNvSpPr>
          <p:nvPr>
            <p:ph idx="1"/>
          </p:nvPr>
        </p:nvSpPr>
        <p:spPr/>
        <p:txBody>
          <a:bodyPr/>
          <a:lstStyle/>
          <a:p>
            <a:pPr marL="0" indent="0" algn="ctr">
              <a:buNone/>
            </a:pPr>
            <a:r>
              <a:rPr lang="en-US" sz="2800" dirty="0"/>
              <a:t>“find ~ -iname” (search for files and directories)</a:t>
            </a:r>
          </a:p>
          <a:p>
            <a:r>
              <a:rPr lang="en-US" sz="1400" dirty="0"/>
              <a:t> The following command will look for directories whose name starts with “tardis” in the home directory.</a:t>
            </a:r>
          </a:p>
          <a:p>
            <a:pPr lvl="1"/>
            <a:r>
              <a:rPr lang="en-US" dirty="0"/>
              <a:t>Find ~ -iname tardis* -type d</a:t>
            </a:r>
          </a:p>
          <a:p>
            <a:r>
              <a:rPr lang="en-US" sz="1400" dirty="0"/>
              <a:t>The following command will look for the files in your home directory that incluse the word “file”</a:t>
            </a:r>
          </a:p>
          <a:p>
            <a:pPr lvl="1"/>
            <a:r>
              <a:rPr lang="en-US" dirty="0"/>
              <a:t>Find ~ -iname file*</a:t>
            </a:r>
          </a:p>
          <a:p>
            <a:r>
              <a:rPr lang="en-US" sz="1400" dirty="0"/>
              <a:t>To look for directories and files whose names contain a certain word type the command below folled by the  word you are looking for.</a:t>
            </a:r>
          </a:p>
          <a:p>
            <a:pPr lvl="1"/>
            <a:r>
              <a:rPr lang="en-US" dirty="0"/>
              <a:t>locate -i</a:t>
            </a:r>
          </a:p>
          <a:p>
            <a:r>
              <a:rPr lang="en-US" sz="1400" dirty="0"/>
              <a:t>To search for an exact directory or file use the -r command. Example:</a:t>
            </a:r>
          </a:p>
          <a:p>
            <a:pPr lvl="1"/>
            <a:r>
              <a:rPr lang="en-US" dirty="0"/>
              <a:t>locate –r  callTheDoctor$</a:t>
            </a:r>
          </a:p>
        </p:txBody>
      </p:sp>
    </p:spTree>
    <p:extLst>
      <p:ext uri="{BB962C8B-B14F-4D97-AF65-F5344CB8AC3E}">
        <p14:creationId xmlns:p14="http://schemas.microsoft.com/office/powerpoint/2010/main" val="3358193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5437187" cy="2986234"/>
          </a:xfrm>
        </p:spPr>
        <p:txBody>
          <a:bodyPr vert="horz" wrap="square" lIns="0" tIns="0" rIns="0" bIns="0" rtlCol="0" anchor="b" anchorCtr="0">
            <a:normAutofit/>
          </a:bodyPr>
          <a:lstStyle/>
          <a:p>
            <a:pPr>
              <a:lnSpc>
                <a:spcPct val="100000"/>
              </a:lnSpc>
            </a:pPr>
            <a:r>
              <a:rPr lang="en-US" sz="6400" kern="1200" dirty="0">
                <a:solidFill>
                  <a:schemeClr val="tx1"/>
                </a:solidFill>
                <a:latin typeface="+mj-lt"/>
                <a:ea typeface="+mj-ea"/>
                <a:cs typeface="+mj-cs"/>
              </a:rPr>
              <a:t>Linux Shell Scripts</a:t>
            </a: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50863" y="3827610"/>
            <a:ext cx="5437187" cy="2265216"/>
          </a:xfrm>
        </p:spPr>
        <p:txBody>
          <a:bodyPr vert="horz" wrap="square" lIns="0" tIns="0" rIns="0" bIns="0" rtlCol="0">
            <a:normAutofit/>
          </a:bodyPr>
          <a:lstStyle/>
          <a:p>
            <a:pPr marL="57150" indent="-285750" algn="l" rtl="0" eaLnBrk="1" fontAlgn="t" latinLnBrk="0" hangingPunct="1">
              <a:spcBef>
                <a:spcPts val="0"/>
              </a:spcBef>
              <a:spcAft>
                <a:spcPts val="0"/>
              </a:spcAft>
              <a:buFont typeface="Wingdings" panose="05000000000000000000" pitchFamily="2" charset="2"/>
              <a:buChar char="v"/>
            </a:pPr>
            <a:r>
              <a:rPr lang="en-US" sz="1400" i="0" u="none" strike="noStrike" kern="1200" dirty="0">
                <a:solidFill>
                  <a:schemeClr val="tx1"/>
                </a:solidFill>
                <a:effectLst/>
              </a:rPr>
              <a:t>Navigating Linux shel</a:t>
            </a:r>
            <a:r>
              <a:rPr lang="en-US" sz="1400" dirty="0">
                <a:solidFill>
                  <a:schemeClr val="tx1"/>
                </a:solidFill>
              </a:rPr>
              <a:t>l scripts</a:t>
            </a:r>
            <a:endParaRPr lang="en-US" sz="1400" i="0" u="none" strike="noStrike" kern="1200" dirty="0">
              <a:solidFill>
                <a:schemeClr val="tx1"/>
              </a:solidFill>
              <a:effectLst/>
            </a:endParaRPr>
          </a:p>
          <a:p>
            <a:pPr marL="57150" indent="-285750" algn="l" rtl="0" eaLnBrk="1" fontAlgn="t" latinLnBrk="0" hangingPunct="1">
              <a:spcBef>
                <a:spcPts val="0"/>
              </a:spcBef>
              <a:spcAft>
                <a:spcPts val="0"/>
              </a:spcAft>
              <a:buFont typeface="Wingdings" panose="05000000000000000000" pitchFamily="2" charset="2"/>
              <a:buChar char="v"/>
            </a:pPr>
            <a:r>
              <a:rPr lang="en-US" sz="1400" i="0" u="none" strike="noStrike" kern="1200" dirty="0">
                <a:solidFill>
                  <a:schemeClr val="tx1"/>
                </a:solidFill>
                <a:effectLst/>
              </a:rPr>
              <a:t>Create a shell script</a:t>
            </a:r>
            <a:endParaRPr lang="en-US" sz="1100" i="0" u="none" strike="noStrike" dirty="0">
              <a:solidFill>
                <a:schemeClr val="tx1"/>
              </a:solidFill>
              <a:effectLst/>
            </a:endParaRPr>
          </a:p>
          <a:p>
            <a:pPr marL="57150" indent="-285750" algn="l" rtl="0" eaLnBrk="1" fontAlgn="t" latinLnBrk="0" hangingPunct="1">
              <a:spcBef>
                <a:spcPts val="0"/>
              </a:spcBef>
              <a:spcAft>
                <a:spcPts val="0"/>
              </a:spcAft>
              <a:buFont typeface="Wingdings" panose="05000000000000000000" pitchFamily="2" charset="2"/>
              <a:buChar char="v"/>
            </a:pPr>
            <a:r>
              <a:rPr lang="en-US" sz="1400" i="0" u="none" strike="noStrike" kern="1200" dirty="0">
                <a:solidFill>
                  <a:schemeClr val="tx1"/>
                </a:solidFill>
                <a:effectLst/>
              </a:rPr>
              <a:t>Change script file permissions</a:t>
            </a:r>
            <a:endParaRPr lang="en-US" sz="1100" i="0" u="none" strike="noStrike" dirty="0">
              <a:solidFill>
                <a:schemeClr val="tx1"/>
              </a:solidFill>
              <a:effectLst/>
            </a:endParaRPr>
          </a:p>
          <a:p>
            <a:pPr marL="57150" indent="-285750" algn="l" rtl="0" eaLnBrk="1" fontAlgn="t" latinLnBrk="0" hangingPunct="1">
              <a:spcBef>
                <a:spcPts val="0"/>
              </a:spcBef>
              <a:spcAft>
                <a:spcPts val="0"/>
              </a:spcAft>
              <a:buFont typeface="Wingdings" panose="05000000000000000000" pitchFamily="2" charset="2"/>
              <a:buChar char="v"/>
            </a:pPr>
            <a:r>
              <a:rPr lang="en-US" sz="1400" i="0" u="none" strike="noStrike" kern="1200" dirty="0">
                <a:solidFill>
                  <a:schemeClr val="tx1"/>
                </a:solidFill>
                <a:effectLst/>
              </a:rPr>
              <a:t>Set the PATH variable</a:t>
            </a:r>
            <a:endParaRPr lang="en-US" sz="1100" i="0" u="none" strike="noStrike" dirty="0">
              <a:solidFill>
                <a:schemeClr val="tx1"/>
              </a:solidFill>
              <a:effectLst/>
            </a:endParaRPr>
          </a:p>
          <a:p>
            <a:pPr marL="57150" indent="-285750" algn="l" rtl="0" eaLnBrk="1" fontAlgn="t" latinLnBrk="0" hangingPunct="1">
              <a:spcBef>
                <a:spcPts val="0"/>
              </a:spcBef>
              <a:spcAft>
                <a:spcPts val="0"/>
              </a:spcAft>
              <a:buFont typeface="Wingdings" panose="05000000000000000000" pitchFamily="2" charset="2"/>
              <a:buChar char="v"/>
            </a:pPr>
            <a:r>
              <a:rPr lang="en-US" sz="1400" i="0" u="none" strike="noStrike" kern="1200" dirty="0">
                <a:solidFill>
                  <a:schemeClr val="tx1"/>
                </a:solidFill>
                <a:effectLst/>
              </a:rPr>
              <a:t>Make the PATH variable permanent</a:t>
            </a:r>
            <a:endParaRPr lang="en-US" sz="1100" i="0" u="none" strike="noStrike" dirty="0">
              <a:solidFill>
                <a:schemeClr val="tx1"/>
              </a:solidFill>
              <a:effectLst/>
            </a:endParaRPr>
          </a:p>
          <a:p>
            <a:pPr marL="57150" indent="-285750" algn="l" rtl="0" eaLnBrk="1" fontAlgn="t" latinLnBrk="0" hangingPunct="1">
              <a:spcBef>
                <a:spcPts val="0"/>
              </a:spcBef>
              <a:spcAft>
                <a:spcPts val="0"/>
              </a:spcAft>
              <a:buFont typeface="Wingdings" panose="05000000000000000000" pitchFamily="2" charset="2"/>
              <a:buChar char="v"/>
            </a:pPr>
            <a:endParaRPr lang="en-US" sz="1400" b="0" i="0" u="none" strike="noStrike" dirty="0">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A1B0FB-D917-4C8C-928F-313BD683BF39}" type="slidenum">
              <a:rPr kumimoji="0" lang="en-US" sz="1000" b="0" i="0" u="none" strike="noStrike" kern="1200" cap="none" spc="0" normalizeH="0" baseline="0" noProof="0" smtClean="0">
                <a:ln>
                  <a:noFill/>
                </a:ln>
                <a:solidFill>
                  <a:prstClr val="white">
                    <a:lumMod val="65000"/>
                    <a:alpha val="80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prstClr val="white">
                  <a:lumMod val="65000"/>
                  <a:alpha val="80000"/>
                </a:prstClr>
              </a:solidFill>
              <a:effectLst/>
              <a:uLnTx/>
              <a:uFillTx/>
              <a:latin typeface="Gill Sans MT"/>
              <a:ea typeface="+mn-ea"/>
              <a:cs typeface="+mn-cs"/>
            </a:endParaRPr>
          </a:p>
        </p:txBody>
      </p:sp>
    </p:spTree>
    <p:extLst>
      <p:ext uri="{BB962C8B-B14F-4D97-AF65-F5344CB8AC3E}">
        <p14:creationId xmlns:p14="http://schemas.microsoft.com/office/powerpoint/2010/main" val="3962976427"/>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04751AB-E840-446F-8D49-E697067EC887}">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{102C1AD7-FB26-43A8-A7B0-0C816115A50C}tf33713516_win32</Template>
  <TotalTime>6668</TotalTime>
  <Words>2410</Words>
  <Application>Microsoft Office PowerPoint</Application>
  <PresentationFormat>Widescreen</PresentationFormat>
  <Paragraphs>304</Paragraphs>
  <Slides>32</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Gill Sans MT</vt:lpstr>
      <vt:lpstr>Walbaum Display</vt:lpstr>
      <vt:lpstr>Wingdings</vt:lpstr>
      <vt:lpstr>3DFloatVTI</vt:lpstr>
      <vt:lpstr>CEIS106: INTRODUCTION TO LINUX</vt:lpstr>
      <vt:lpstr>Introduction</vt:lpstr>
      <vt:lpstr>Agenda</vt:lpstr>
      <vt:lpstr>Linux Filesystem Hierarchy</vt:lpstr>
      <vt:lpstr>Navigating the Linux filesystem tree </vt:lpstr>
      <vt:lpstr>Creating directories and files </vt:lpstr>
      <vt:lpstr>Copying and removing directories and files</vt:lpstr>
      <vt:lpstr>Locating directories and files </vt:lpstr>
      <vt:lpstr>Linux Shell Scripts</vt:lpstr>
      <vt:lpstr>Navigating Linux shell scripts </vt:lpstr>
      <vt:lpstr>Create a shell script</vt:lpstr>
      <vt:lpstr>Change script file permissions</vt:lpstr>
      <vt:lpstr>Set the PATH variable</vt:lpstr>
      <vt:lpstr>Make the PATH variable permanent </vt:lpstr>
      <vt:lpstr>User and Group Management</vt:lpstr>
      <vt:lpstr>Navigating User and Group Management</vt:lpstr>
      <vt:lpstr>Add users and groups in CLI </vt:lpstr>
      <vt:lpstr>Test user and group settings </vt:lpstr>
      <vt:lpstr>Add users in GUI </vt:lpstr>
      <vt:lpstr>Remove users and groups </vt:lpstr>
      <vt:lpstr>Network Configuration</vt:lpstr>
      <vt:lpstr>Navigating Network Configuration</vt:lpstr>
      <vt:lpstr>Discover host IP configurations  </vt:lpstr>
      <vt:lpstr>Manage Network Interfaces  </vt:lpstr>
      <vt:lpstr>User Network Utilities  </vt:lpstr>
      <vt:lpstr>System Performance Monitoring</vt:lpstr>
      <vt:lpstr>Navigating System Performance Monitoring  </vt:lpstr>
      <vt:lpstr>Monitor processes   </vt:lpstr>
      <vt:lpstr>Monitor user activities</vt:lpstr>
      <vt:lpstr>Monitor network bandwidth usage</vt:lpstr>
      <vt:lpstr>Summary</vt:lpstr>
      <vt:lpstr>Thank You for following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Kassandra Moreno</dc:creator>
  <cp:lastModifiedBy>Kassandra Moreno</cp:lastModifiedBy>
  <cp:revision>1</cp:revision>
  <dcterms:created xsi:type="dcterms:W3CDTF">2022-04-15T22:03:33Z</dcterms:created>
  <dcterms:modified xsi:type="dcterms:W3CDTF">2022-04-20T13:24:40Z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